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атерина Черноиванова" initials="КЧ" lastIdx="1" clrIdx="0">
    <p:extLst>
      <p:ext uri="{19B8F6BF-5375-455C-9EA6-DF929625EA0E}">
        <p15:presenceInfo xmlns:p15="http://schemas.microsoft.com/office/powerpoint/2012/main" userId="833b06bf1aaa02b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0" d="100"/>
          <a:sy n="80" d="100"/>
        </p:scale>
        <p:origin x="82" y="2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A53739-76B0-4C20-92FE-ACDF800A37A1}" type="datetimeFigureOut">
              <a:rPr lang="ru-RU" smtClean="0"/>
              <a:t>04.12.2021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A1DC60-0CF5-4CFB-80EA-8571EBF99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0895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64BB553-6FB0-4E4D-A123-FC71CE0AB494}" type="datetime1">
              <a:rPr lang="ru-RU" smtClean="0"/>
              <a:t>04.12.2021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Пример взят с сайта РешуЕГЭ. https://ege.sdamgia.ru/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9B70C-987D-4EA3-AB79-0579D3964579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93700" ty="-8255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1150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9A798-6138-488A-8209-680FDD2FCAB4}" type="datetime1">
              <a:rPr lang="ru-RU" smtClean="0"/>
              <a:t>04.12.2021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Пример взят с сайта РешуЕГЭ. https://ege.sdamgia.ru/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9B70C-987D-4EA3-AB79-0579D3964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368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A7791-2ACA-4EF8-BCD3-91FD203EA9D0}" type="datetime1">
              <a:rPr lang="ru-RU" smtClean="0"/>
              <a:t>04.12.2021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Пример взят с сайта РешуЕГЭ. https://ege.sdamgia.ru/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9B70C-987D-4EA3-AB79-0579D3964579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9969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8CACB-524E-4AE6-90B8-428797BB8C9E}" type="datetime1">
              <a:rPr lang="ru-RU" smtClean="0"/>
              <a:t>04.12.2021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Пример взят с сайта РешуЕГЭ. https://ege.sdamgia.ru/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9B70C-987D-4EA3-AB79-0579D3964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5656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38815-8122-417A-8EF3-E57D66F10C84}" type="datetime1">
              <a:rPr lang="ru-RU" smtClean="0"/>
              <a:t>04.12.2021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Пример взят с сайта РешуЕГЭ. https://ege.sdamgia.ru/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9B70C-987D-4EA3-AB79-0579D3964579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0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93700" ty="-8255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31744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DBADA-8FD7-4943-B401-4F3E8DEBD2EC}" type="datetime1">
              <a:rPr lang="ru-RU" smtClean="0"/>
              <a:t>04.12.2021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Пример взят с сайта РешуЕГЭ. https://ege.sdamgia.ru/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9B70C-987D-4EA3-AB79-0579D3964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2821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B5AAD-1997-4353-9EB1-A0FB3FFE8889}" type="datetime1">
              <a:rPr lang="ru-RU" smtClean="0"/>
              <a:t>04.12.2021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Пример взят с сайта РешуЕГЭ. https://ege.sdamgia.ru/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9B70C-987D-4EA3-AB79-0579D3964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9972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96373-547A-4750-A28C-44212E986EFA}" type="datetime1">
              <a:rPr lang="ru-RU" smtClean="0"/>
              <a:t>04.12.2021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Пример взят с сайта РешуЕГЭ. https://ege.sdamgia.ru/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9B70C-987D-4EA3-AB79-0579D3964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339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33FD0-63A5-469B-AED3-447480A42A8F}" type="datetime1">
              <a:rPr lang="ru-RU" smtClean="0"/>
              <a:t>04.12.2021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Пример взят с сайта РешуЕГЭ. https://ege.sdamgia.ru/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9B70C-987D-4EA3-AB79-0579D3964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164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8061-56ED-4CFE-A2EB-6939781C6411}" type="datetime1">
              <a:rPr lang="ru-RU" smtClean="0"/>
              <a:t>04.12.2021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Пример взят с сайта РешуЕГЭ. https://ege.sdamgia.ru/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9B70C-987D-4EA3-AB79-0579D39645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6862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85117-B400-49F0-937B-00227F812155}" type="datetime1">
              <a:rPr lang="ru-RU" smtClean="0"/>
              <a:t>04.12.2021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Пример взят с сайта РешуЕГЭ. https://ege.sdamgia.ru/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9B70C-987D-4EA3-AB79-0579D3964579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7916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8A80EFB-376F-45B6-A062-3E36896D7EA4}" type="datetime1">
              <a:rPr lang="ru-RU" smtClean="0"/>
              <a:t>04.12.2021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ru-RU" smtClean="0"/>
              <a:t>Пример взят с сайта РешуЕГЭ. https://ege.sdamgia.ru/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179B70C-987D-4EA3-AB79-0579D3964579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2475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Решение задач по теме</a:t>
            </a:r>
            <a:br>
              <a:rPr lang="ru-RU" dirty="0" smtClean="0"/>
            </a:br>
            <a:r>
              <a:rPr lang="ru-RU" dirty="0" smtClean="0"/>
              <a:t>«Обработка целочисленной информации»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Выполнила: Черноиванова Екатерина Вадимовна</a:t>
            </a:r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2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781877"/>
            <a:ext cx="10515600" cy="967409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38200" y="1895061"/>
            <a:ext cx="10515600" cy="4281902"/>
          </a:xfrm>
        </p:spPr>
        <p:txBody>
          <a:bodyPr>
            <a:normAutofit/>
          </a:bodyPr>
          <a:lstStyle/>
          <a:p>
            <a:pPr algn="just"/>
            <a:r>
              <a:rPr lang="ru-RU" sz="2400" dirty="0"/>
              <a:t>Системный администратор раз в неделю создаёт архив пользовательских файлов. Однако объём диска, куда он помещает архив, может быть меньше, чем суммарный объём архивируемых файлов. Известно, какой объём занимает файл каждого пользователя.</a:t>
            </a:r>
          </a:p>
          <a:p>
            <a:pPr algn="just"/>
            <a:r>
              <a:rPr lang="ru-RU" sz="2400" dirty="0"/>
              <a:t>По заданной информации об объёме файлов пользователей и свободном объёме на архивном диске определите </a:t>
            </a:r>
            <a:r>
              <a:rPr lang="ru-RU" sz="2400" b="1" dirty="0"/>
              <a:t>максимальное число пользователей</a:t>
            </a:r>
            <a:r>
              <a:rPr lang="ru-RU" sz="2400" dirty="0"/>
              <a:t>, чьи файлы можно сохранить в архиве, а также </a:t>
            </a:r>
            <a:r>
              <a:rPr lang="ru-RU" sz="2400" b="1" dirty="0"/>
              <a:t>максимальный размер </a:t>
            </a:r>
            <a:r>
              <a:rPr lang="ru-RU" sz="2400" dirty="0"/>
              <a:t>имеющегося файла, который может быть сохранён в архиве, при условии, что сохранены файлы максимально возможного числа пользователей</a:t>
            </a:r>
            <a:r>
              <a:rPr lang="ru-RU" sz="2400" dirty="0" smtClean="0"/>
              <a:t>.</a:t>
            </a:r>
          </a:p>
          <a:p>
            <a:pPr algn="just"/>
            <a:r>
              <a:rPr lang="ru-RU" sz="2400" dirty="0" smtClean="0"/>
              <a:t>Входные данные находятся в файле.</a:t>
            </a:r>
            <a:endParaRPr lang="ru-RU" sz="2400" dirty="0"/>
          </a:p>
          <a:p>
            <a:pPr algn="just"/>
            <a:endParaRPr lang="ru-RU" sz="2400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Пример взят с сайта РешуЕГЭ. https://ege.sdamgia.ru/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157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Пример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1769165"/>
            <a:ext cx="9720073" cy="40233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/>
              <a:t>Пример входного файла:</a:t>
            </a:r>
          </a:p>
          <a:p>
            <a:r>
              <a:rPr lang="ru-RU" sz="2400" dirty="0"/>
              <a:t>100 4</a:t>
            </a:r>
          </a:p>
          <a:p>
            <a:r>
              <a:rPr lang="ru-RU" sz="2400" dirty="0"/>
              <a:t>80</a:t>
            </a:r>
          </a:p>
          <a:p>
            <a:r>
              <a:rPr lang="ru-RU" sz="2400" dirty="0"/>
              <a:t>30</a:t>
            </a:r>
          </a:p>
          <a:p>
            <a:r>
              <a:rPr lang="ru-RU" sz="2400" dirty="0"/>
              <a:t>50</a:t>
            </a:r>
          </a:p>
          <a:p>
            <a:r>
              <a:rPr lang="ru-RU" sz="2400" dirty="0" smtClean="0"/>
              <a:t>40</a:t>
            </a:r>
            <a:endParaRPr lang="ru-RU" sz="2400" dirty="0"/>
          </a:p>
          <a:p>
            <a:pPr marL="0" indent="0" algn="just">
              <a:buNone/>
            </a:pPr>
            <a:r>
              <a:rPr lang="ru-RU" sz="2400" dirty="0"/>
              <a:t>При таких исходных данных можно сохранить файлы максимум двух пользователей. Возможные объёмы этих двух файлов 30 и 40, 30 и 50 или 40 и 50. Наибольший объём файла из перечисленных пар — 50, поэтому ответ для приведённого </a:t>
            </a:r>
            <a:r>
              <a:rPr lang="ru-RU" sz="2400" dirty="0" smtClean="0"/>
              <a:t>примера:   </a:t>
            </a:r>
            <a:r>
              <a:rPr lang="ru-RU" sz="2400" b="1" dirty="0" smtClean="0"/>
              <a:t>2 50  </a:t>
            </a:r>
            <a:r>
              <a:rPr lang="ru-RU" sz="2400" dirty="0" smtClean="0"/>
              <a:t>(2 файла, максимум 50)</a:t>
            </a:r>
            <a:endParaRPr lang="ru-RU" sz="2400" dirty="0"/>
          </a:p>
          <a:p>
            <a:endParaRPr lang="ru-RU" sz="24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Пример взят с сайта РешуЕГЭ. https://ege.sdamgia.ru/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689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b="41256"/>
          <a:stretch/>
        </p:blipFill>
        <p:spPr>
          <a:xfrm>
            <a:off x="560392" y="609600"/>
            <a:ext cx="6037642" cy="560566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t="58358"/>
          <a:stretch/>
        </p:blipFill>
        <p:spPr>
          <a:xfrm>
            <a:off x="5805276" y="1394790"/>
            <a:ext cx="6131131" cy="4035287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5805276" y="0"/>
            <a:ext cx="39756" cy="68580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064961" y="0"/>
            <a:ext cx="7271733" cy="45057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Решение на Паскаль</a:t>
            </a:r>
            <a:endParaRPr lang="ru-RU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0421964" y="6488668"/>
            <a:ext cx="17700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Verdana" panose="020B0604030504040204" pitchFamily="34" charset="0"/>
              </a:rPr>
              <a:t>Ответ 568 </a:t>
            </a: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>50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Пример взят с сайта РешуЕГЭ. https://ege.sdamgia.ru/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741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Решение в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MS EXCEL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1880558"/>
            <a:ext cx="9720073" cy="4428802"/>
          </a:xfrm>
        </p:spPr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ru-RU" dirty="0" smtClean="0"/>
              <a:t>Скопировать данные на </a:t>
            </a:r>
            <a:r>
              <a:rPr lang="en-US" dirty="0" smtClean="0"/>
              <a:t>EXCEL</a:t>
            </a:r>
            <a:r>
              <a:rPr lang="ru-RU" dirty="0" smtClean="0"/>
              <a:t>-лист (</a:t>
            </a:r>
            <a:r>
              <a:rPr lang="en-US" dirty="0" err="1"/>
              <a:t>C</a:t>
            </a:r>
            <a:r>
              <a:rPr lang="en-US" dirty="0" err="1" smtClean="0"/>
              <a:t>trl+A</a:t>
            </a:r>
            <a:r>
              <a:rPr lang="en-US" dirty="0" smtClean="0"/>
              <a:t> 	</a:t>
            </a:r>
            <a:r>
              <a:rPr lang="en-US" dirty="0" err="1" smtClean="0"/>
              <a:t>Ctrl+C</a:t>
            </a:r>
            <a:r>
              <a:rPr lang="en-US" dirty="0" smtClean="0"/>
              <a:t>  	</a:t>
            </a:r>
            <a:r>
              <a:rPr lang="en-US" dirty="0" err="1" smtClean="0"/>
              <a:t>Ctrl+V</a:t>
            </a:r>
            <a:r>
              <a:rPr lang="en-US" dirty="0" smtClean="0"/>
              <a:t>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/>
              <a:t>Удалить в </a:t>
            </a:r>
            <a:r>
              <a:rPr lang="en-US" dirty="0" smtClean="0"/>
              <a:t>Excel</a:t>
            </a:r>
            <a:r>
              <a:rPr lang="ru-RU" dirty="0" smtClean="0"/>
              <a:t> первую строку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/>
              <a:t>Выделить столбец и отсортировать по возрастанию данные</a:t>
            </a:r>
            <a:endParaRPr lang="ru-RU" dirty="0"/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/>
              <a:t>Выделять элементы, начиная с первого, чтобы сумма не превышала заданного значения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/>
              <a:t>Запомнить номер строки, для числа, которое вошло в сумму последним (Это первый ответ)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/>
              <a:t>От возможной суммы отнять найденную сумму и прибавить значение последнего элемента. Получим объём максимального файла, который можем добавить, ищем ближайший размер к нему из данных.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948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Синий и зеленый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C1C93EF2-4785-427F-84A5-F1666490E9C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78</TotalTime>
  <Words>297</Words>
  <Application>Microsoft Office PowerPoint</Application>
  <PresentationFormat>Широкоэкранный</PresentationFormat>
  <Paragraphs>26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Calibri</vt:lpstr>
      <vt:lpstr>Tw Cen MT</vt:lpstr>
      <vt:lpstr>Tw Cen MT Condensed</vt:lpstr>
      <vt:lpstr>Verdana</vt:lpstr>
      <vt:lpstr>Wingdings 3</vt:lpstr>
      <vt:lpstr>Интеграл</vt:lpstr>
      <vt:lpstr>Решение задач по теме «Обработка целочисленной информации»</vt:lpstr>
      <vt:lpstr>Задание</vt:lpstr>
      <vt:lpstr>Пример</vt:lpstr>
      <vt:lpstr>Решение на Паскаль</vt:lpstr>
      <vt:lpstr>Решение в MS EXCEL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задач по теме «Обработка целочисленной информации»</dc:title>
  <dc:creator>Катерина Черноиванова</dc:creator>
  <cp:lastModifiedBy>Катерина Черноиванова</cp:lastModifiedBy>
  <cp:revision>8</cp:revision>
  <dcterms:created xsi:type="dcterms:W3CDTF">2020-12-01T20:58:36Z</dcterms:created>
  <dcterms:modified xsi:type="dcterms:W3CDTF">2021-12-03T21:38:48Z</dcterms:modified>
</cp:coreProperties>
</file>