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9" r:id="rId6"/>
    <p:sldId id="258" r:id="rId7"/>
    <p:sldId id="263" r:id="rId8"/>
    <p:sldId id="261" r:id="rId9"/>
    <p:sldId id="260" r:id="rId10"/>
    <p:sldId id="262" r:id="rId11"/>
    <p:sldId id="304" r:id="rId12"/>
    <p:sldId id="264" r:id="rId13"/>
    <p:sldId id="265" r:id="rId14"/>
    <p:sldId id="303" r:id="rId15"/>
    <p:sldId id="267" r:id="rId16"/>
    <p:sldId id="268" r:id="rId17"/>
    <p:sldId id="26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1" r:id="rId30"/>
    <p:sldId id="280" r:id="rId31"/>
    <p:sldId id="279" r:id="rId32"/>
    <p:sldId id="282" r:id="rId33"/>
    <p:sldId id="337" r:id="rId34"/>
    <p:sldId id="338" r:id="rId35"/>
    <p:sldId id="339" r:id="rId36"/>
    <p:sldId id="334" r:id="rId37"/>
    <p:sldId id="308" r:id="rId38"/>
    <p:sldId id="335" r:id="rId39"/>
    <p:sldId id="336" r:id="rId40"/>
    <p:sldId id="283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357" r:id="rId51"/>
    <p:sldId id="354" r:id="rId52"/>
    <p:sldId id="355" r:id="rId53"/>
    <p:sldId id="356" r:id="rId54"/>
    <p:sldId id="305" r:id="rId55"/>
  </p:sldIdLst>
  <p:sldSz cx="9144000" cy="6858000" type="screen4x3"/>
  <p:notesSz cx="6797675" cy="9928225"/>
  <p:custDataLst>
    <p:tags r:id="rId5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492303"/>
    <a:srgbClr val="3F1E03"/>
    <a:srgbClr val="FFCC99"/>
    <a:srgbClr val="FF9933"/>
    <a:srgbClr val="344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6" autoAdjust="0"/>
    <p:restoredTop sz="94624" autoAdjust="0"/>
  </p:normalViewPr>
  <p:slideViewPr>
    <p:cSldViewPr>
      <p:cViewPr>
        <p:scale>
          <a:sx n="79" d="100"/>
          <a:sy n="79" d="100"/>
        </p:scale>
        <p:origin x="-130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>
      <p:cViewPr varScale="1">
        <p:scale>
          <a:sx n="52" d="100"/>
          <a:sy n="52" d="100"/>
        </p:scale>
        <p:origin x="-246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tags" Target="tags/tag1.xml" /><Relationship Id="rId57" Type="http://schemas.openxmlformats.org/officeDocument/2006/relationships/presProps" Target="presProps.xml" /><Relationship Id="rId58" Type="http://schemas.openxmlformats.org/officeDocument/2006/relationships/viewProps" Target="viewProps.xml" /><Relationship Id="rId59" Type="http://schemas.openxmlformats.org/officeDocument/2006/relationships/theme" Target="theme/theme1.xml" /><Relationship Id="rId6" Type="http://schemas.openxmlformats.org/officeDocument/2006/relationships/slide" Target="slides/slide3.xml" /><Relationship Id="rId60" Type="http://schemas.openxmlformats.org/officeDocument/2006/relationships/tableStyles" Target="tableStyles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10" Type="http://schemas.openxmlformats.org/officeDocument/2006/relationships/image" Target="../media/image14.jpeg" /><Relationship Id="rId11" Type="http://schemas.openxmlformats.org/officeDocument/2006/relationships/image" Target="../media/image15.jpeg" /><Relationship Id="rId12" Type="http://schemas.openxmlformats.org/officeDocument/2006/relationships/image" Target="../media/image16.jpeg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13.jpeg" /></Relationships>
</file>

<file path=ppt/diagrams/_rels/data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jpeg" /><Relationship Id="rId2" Type="http://schemas.openxmlformats.org/officeDocument/2006/relationships/image" Target="../media/image18.jpeg" /></Relationships>
</file>

<file path=ppt/diagrams/_rels/data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jpeg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10" Type="http://schemas.openxmlformats.org/officeDocument/2006/relationships/image" Target="../media/image14.jpeg" /><Relationship Id="rId11" Type="http://schemas.openxmlformats.org/officeDocument/2006/relationships/image" Target="../media/image15.jpeg" /><Relationship Id="rId12" Type="http://schemas.openxmlformats.org/officeDocument/2006/relationships/image" Target="../media/image16.jpeg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13.jpeg" /></Relationships>
</file>

<file path=ppt/diagrams/_rels/drawing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jpeg" /><Relationship Id="rId2" Type="http://schemas.openxmlformats.org/officeDocument/2006/relationships/image" Target="../media/image18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3ED6E80-48EC-4DB1-B692-857121204B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6CAAF6-8B49-4782-959D-21B26CB64DCD}" type="parTrans" cxnId="{61C617FB-D72D-4A6B-A159-7F63BC0C57DA}">
      <dgm:prSet/>
      <dgm:spPr/>
      <dgm:t>
        <a:bodyPr/>
        <a:lstStyle/>
        <a:p>
          <a:endParaRPr lang="ru-RU"/>
        </a:p>
      </dgm:t>
    </dgm:pt>
    <dgm:pt modelId="{1222A3F7-3DBF-4E31-93C1-7707D6B5EE9E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Нервная система</a:t>
          </a:r>
          <a:endParaRPr lang="ru-RU" sz="2000" b="1">
            <a:latin typeface="Comic Sans MS" pitchFamily="66" charset="0"/>
          </a:endParaRPr>
        </a:p>
      </dgm:t>
    </dgm:pt>
    <dgm:pt modelId="{3FC08838-C5A3-4802-B7BD-F1558638A6DB}" type="parTrans" cxnId="{F1B8F18E-1475-48DA-941C-1354D93F5D71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3F28E5E-8DE8-4953-B795-CB045F92CD90}">
      <dgm:prSet phldrT="[Текст]" custT="1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ЦНС</a:t>
          </a:r>
          <a:endParaRPr lang="ru-RU" sz="2000" b="1">
            <a:latin typeface="Comic Sans MS" pitchFamily="66" charset="0"/>
          </a:endParaRPr>
        </a:p>
      </dgm:t>
    </dgm:pt>
    <dgm:pt modelId="{352E3667-1406-446E-9DD6-D03E70226F80}" type="parTrans" cxnId="{E60CC21F-9F90-407E-8D29-6FC04D7E45C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B8AE509-0B38-486E-A1FD-497F46938625}">
      <dgm:prSet phldrT="[Текст]" custT="1"/>
      <dgm:spPr>
        <a:solidFill>
          <a:schemeClr val="lt1">
            <a:hueOff val="0"/>
            <a:satOff val="0"/>
            <a:lumOff val="0"/>
            <a:alpha val="44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Головной мозг</a:t>
          </a:r>
          <a:endParaRPr lang="ru-RU" sz="2000" b="1">
            <a:latin typeface="Comic Sans MS" pitchFamily="66" charset="0"/>
          </a:endParaRPr>
        </a:p>
      </dgm:t>
    </dgm:pt>
    <dgm:pt modelId="{52220CB0-1D35-4310-B274-091914B71098}" type="sibTrans" cxnId="{E60CC21F-9F90-407E-8D29-6FC04D7E45C2}">
      <dgm:prSet/>
      <dgm:spPr/>
      <dgm:t>
        <a:bodyPr/>
        <a:lstStyle/>
        <a:p>
          <a:endParaRPr lang="ru-RU"/>
        </a:p>
      </dgm:t>
    </dgm:pt>
    <dgm:pt modelId="{94B2BD39-0708-4F45-A813-CEC226D3E384}" type="parTrans" cxnId="{BA3D7174-625D-4D51-ABD4-1A31A1E6EAED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F34A331-7376-4A77-BD82-5D0AA42D16ED}">
      <dgm:prSet phldrT="[Текст]" custT="1"/>
      <dgm:spPr>
        <a:solidFill>
          <a:schemeClr val="lt1">
            <a:hueOff val="0"/>
            <a:satOff val="0"/>
            <a:lumOff val="0"/>
            <a:alpha val="44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Спинной мозг</a:t>
          </a:r>
          <a:endParaRPr lang="ru-RU" sz="2000" b="1">
            <a:latin typeface="Comic Sans MS" pitchFamily="66" charset="0"/>
          </a:endParaRPr>
        </a:p>
      </dgm:t>
    </dgm:pt>
    <dgm:pt modelId="{0546989A-CEB8-4069-AE33-BEFE34A20D03}" type="sibTrans" cxnId="{BA3D7174-625D-4D51-ABD4-1A31A1E6EAED}">
      <dgm:prSet/>
      <dgm:spPr/>
      <dgm:t>
        <a:bodyPr/>
        <a:lstStyle/>
        <a:p>
          <a:endParaRPr lang="ru-RU"/>
        </a:p>
      </dgm:t>
    </dgm:pt>
    <dgm:pt modelId="{D0B5E381-ABC2-4787-8A2D-006C261996A5}" type="sibTrans" cxnId="{F1B8F18E-1475-48DA-941C-1354D93F5D71}">
      <dgm:prSet/>
      <dgm:spPr/>
      <dgm:t>
        <a:bodyPr/>
        <a:lstStyle/>
        <a:p>
          <a:endParaRPr lang="ru-RU"/>
        </a:p>
      </dgm:t>
    </dgm:pt>
    <dgm:pt modelId="{DF005A1F-B7ED-4150-AB60-0A48EA61FD41}" type="parTrans" cxnId="{C9CDB111-0373-43DD-ACD0-45A930581E75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9525329-153B-4238-985D-202F32ABAE80}">
      <dgm:prSet phldrT="[Текст]" custT="1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ПНС</a:t>
          </a:r>
          <a:endParaRPr lang="ru-RU" sz="2000" b="1">
            <a:latin typeface="Comic Sans MS" pitchFamily="66" charset="0"/>
          </a:endParaRPr>
        </a:p>
      </dgm:t>
    </dgm:pt>
    <dgm:pt modelId="{C441647F-906D-41FF-B328-14B559FBE240}" type="parTrans" cxnId="{5BE91325-D446-4ADB-8A77-85475946D03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C244140-5398-4F56-8747-13480B1DB7C7}">
      <dgm:prSet phldrT="[Текст]" custT="1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Нервы и нервные узлы (ганглии)</a:t>
          </a:r>
          <a:endParaRPr lang="ru-RU" sz="2000" b="1">
            <a:latin typeface="Comic Sans MS" pitchFamily="66" charset="0"/>
          </a:endParaRPr>
        </a:p>
      </dgm:t>
    </dgm:pt>
    <dgm:pt modelId="{621EC22E-2184-46B3-A712-A3715F4B44B7}" type="parTrans" cxnId="{DECBD7D2-E16A-48BC-8D1A-41AFCA8416CD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9E4331-8777-44AE-8916-54E93E599EC5}">
      <dgm:prSet custT="1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Двигательные</a:t>
          </a:r>
          <a:r>
            <a:rPr lang="ru-RU" sz="1800" b="1" smtClean="0">
              <a:latin typeface="Comic Sans MS" pitchFamily="66" charset="0"/>
            </a:rPr>
            <a:t> </a:t>
          </a:r>
          <a:endParaRPr lang="ru-RU" sz="1800" b="1">
            <a:latin typeface="Comic Sans MS" pitchFamily="66" charset="0"/>
          </a:endParaRPr>
        </a:p>
      </dgm:t>
    </dgm:pt>
    <dgm:pt modelId="{B93F8E11-43E8-40ED-B502-C0E918B820A0}" type="parTrans" cxnId="{16856383-642F-4F00-8BA6-A0E72A2CE60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EB28E20-68F7-49FE-9F1F-91CFFA79F14C}">
      <dgm:prSet custT="1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Соматическая НС </a:t>
          </a:r>
          <a:endParaRPr lang="ru-RU" sz="2000" b="1">
            <a:latin typeface="Comic Sans MS" pitchFamily="66" charset="0"/>
          </a:endParaRPr>
        </a:p>
      </dgm:t>
    </dgm:pt>
    <dgm:pt modelId="{5207AF29-6928-4BB1-8FBF-0C9522E3B38B}" type="sibTrans" cxnId="{16856383-642F-4F00-8BA6-A0E72A2CE609}">
      <dgm:prSet/>
      <dgm:spPr/>
      <dgm:t>
        <a:bodyPr/>
        <a:lstStyle/>
        <a:p>
          <a:endParaRPr lang="ru-RU"/>
        </a:p>
      </dgm:t>
    </dgm:pt>
    <dgm:pt modelId="{066DC0AE-264C-42D6-996A-8DC9EB96B81E}" type="parTrans" cxnId="{E509109F-6F4A-4DFE-B8C2-FA7819FF299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2157906-3680-4F51-BBD1-5F323ACD48C3}">
      <dgm:prSet custT="1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Вегетативная (автономная) НС</a:t>
          </a:r>
          <a:endParaRPr lang="ru-RU" sz="2000" b="1">
            <a:latin typeface="Comic Sans MS" pitchFamily="66" charset="0"/>
          </a:endParaRPr>
        </a:p>
      </dgm:t>
    </dgm:pt>
    <dgm:pt modelId="{528138D7-EE85-4427-A3F2-734A2C307E4B}" type="parTrans" cxnId="{4DC927F6-2B60-49E8-96D9-A1DC66700381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EAECFFA-E36B-4DD5-8D3E-771EBB0ADE3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smtClean="0">
              <a:latin typeface="Comic Sans MS" pitchFamily="66" charset="0"/>
            </a:rPr>
            <a:t>Симпатическая</a:t>
          </a:r>
          <a:r>
            <a:rPr lang="ru-RU" smtClean="0"/>
            <a:t> </a:t>
          </a:r>
          <a:endParaRPr lang="ru-RU"/>
        </a:p>
      </dgm:t>
    </dgm:pt>
    <dgm:pt modelId="{F9000EE2-9CF2-4514-A00B-8D6BC84D1CC6}" type="sibTrans" cxnId="{4DC927F6-2B60-49E8-96D9-A1DC66700381}">
      <dgm:prSet/>
      <dgm:spPr/>
      <dgm:t>
        <a:bodyPr/>
        <a:lstStyle/>
        <a:p>
          <a:endParaRPr lang="ru-RU"/>
        </a:p>
      </dgm:t>
    </dgm:pt>
    <dgm:pt modelId="{41461E74-A403-443E-8FCE-6303B51A6A44}" type="parTrans" cxnId="{C3123B93-4524-4985-93BD-93D4EB31324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EBF0BF3-97A1-46FD-A023-F11ED9A74EA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smtClean="0">
              <a:latin typeface="Comic Sans MS" pitchFamily="66" charset="0"/>
            </a:rPr>
            <a:t>Парасимпатическая</a:t>
          </a:r>
          <a:r>
            <a:rPr lang="ru-RU" smtClean="0"/>
            <a:t> </a:t>
          </a:r>
          <a:endParaRPr lang="ru-RU"/>
        </a:p>
      </dgm:t>
    </dgm:pt>
    <dgm:pt modelId="{A38F9403-D704-4D1D-B02E-A743E45F7FBC}" type="sibTrans" cxnId="{C3123B93-4524-4985-93BD-93D4EB313246}">
      <dgm:prSet/>
      <dgm:spPr/>
      <dgm:t>
        <a:bodyPr/>
        <a:lstStyle/>
        <a:p>
          <a:endParaRPr lang="ru-RU"/>
        </a:p>
      </dgm:t>
    </dgm:pt>
    <dgm:pt modelId="{91C18672-A6EA-4995-ACC0-2C49D6470CED}" type="sibTrans" cxnId="{E509109F-6F4A-4DFE-B8C2-FA7819FF2999}">
      <dgm:prSet/>
      <dgm:spPr/>
      <dgm:t>
        <a:bodyPr/>
        <a:lstStyle/>
        <a:p>
          <a:endParaRPr lang="ru-RU"/>
        </a:p>
      </dgm:t>
    </dgm:pt>
    <dgm:pt modelId="{E3260CB2-6293-41F2-B0C4-BCD49D22473B}" type="sibTrans" cxnId="{DECBD7D2-E16A-48BC-8D1A-41AFCA8416CD}">
      <dgm:prSet/>
      <dgm:spPr/>
      <dgm:t>
        <a:bodyPr/>
        <a:lstStyle/>
        <a:p>
          <a:endParaRPr lang="ru-RU"/>
        </a:p>
      </dgm:t>
    </dgm:pt>
    <dgm:pt modelId="{E2426F75-27BE-4C77-9D4C-EC03F0055ED0}" type="parTrans" cxnId="{9CE640E1-5D2E-4226-849A-B28B73D02CC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AE9574E-5B2D-4FBB-97A9-EF6977355A5B}">
      <dgm:prSet custT="1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latin typeface="Comic Sans MS" pitchFamily="66" charset="0"/>
            </a:rPr>
            <a:t>Сенсорные</a:t>
          </a:r>
          <a:r>
            <a:rPr lang="ru-RU" sz="1800" b="1" smtClean="0">
              <a:latin typeface="Comic Sans MS" pitchFamily="66" charset="0"/>
            </a:rPr>
            <a:t> </a:t>
          </a:r>
          <a:endParaRPr lang="ru-RU" sz="1800" b="1">
            <a:latin typeface="Comic Sans MS" pitchFamily="66" charset="0"/>
          </a:endParaRPr>
        </a:p>
      </dgm:t>
    </dgm:pt>
    <dgm:pt modelId="{C34F55CD-C72D-46A9-BB06-ABB6E13821EB}" type="sibTrans" cxnId="{9CE640E1-5D2E-4226-849A-B28B73D02CCE}">
      <dgm:prSet/>
      <dgm:spPr/>
      <dgm:t>
        <a:bodyPr/>
        <a:lstStyle/>
        <a:p>
          <a:endParaRPr lang="ru-RU"/>
        </a:p>
      </dgm:t>
    </dgm:pt>
    <dgm:pt modelId="{C288EE27-6BEB-4C6D-9123-987C250E375D}" type="sibTrans" cxnId="{5BE91325-D446-4ADB-8A77-85475946D03E}">
      <dgm:prSet/>
      <dgm:spPr/>
      <dgm:t>
        <a:bodyPr/>
        <a:lstStyle/>
        <a:p>
          <a:endParaRPr lang="ru-RU"/>
        </a:p>
      </dgm:t>
    </dgm:pt>
    <dgm:pt modelId="{F1EB35F3-8DCE-4A83-9312-C82C23C982A3}" type="sibTrans" cxnId="{C9CDB111-0373-43DD-ACD0-45A930581E75}">
      <dgm:prSet/>
      <dgm:spPr/>
      <dgm:t>
        <a:bodyPr/>
        <a:lstStyle/>
        <a:p>
          <a:endParaRPr lang="ru-RU"/>
        </a:p>
      </dgm:t>
    </dgm:pt>
    <dgm:pt modelId="{6DDCF013-D4C5-4CF4-83E3-4248131E3DA4}" type="sibTrans" cxnId="{61C617FB-D72D-4A6B-A159-7F63BC0C57DA}">
      <dgm:prSet/>
      <dgm:spPr/>
      <dgm:t>
        <a:bodyPr/>
        <a:lstStyle/>
        <a:p>
          <a:endParaRPr lang="ru-RU"/>
        </a:p>
      </dgm:t>
    </dgm:pt>
    <dgm:pt modelId="{7B63FB9B-AF1A-4DC8-B35C-104B78B4FDEC}" type="pres">
      <dgm:prSet presAssocID="{C3ED6E80-48EC-4DB1-B692-857121204B40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8CA5C3-8708-4C73-93A9-CE6C39D3E9A2}" type="pres">
      <dgm:prSet presAssocID="{1222A3F7-3DBF-4E31-93C1-7707D6B5EE9E}" presName="hierRoot1"/>
      <dgm:spPr/>
      <dgm:t>
        <a:bodyPr/>
        <a:lstStyle/>
        <a:p>
          <a:endParaRPr lang="ru-RU"/>
        </a:p>
      </dgm:t>
    </dgm:pt>
    <dgm:pt modelId="{CA2297F9-2B1B-4302-993F-625A4A177351}" type="pres">
      <dgm:prSet presAssocID="{1222A3F7-3DBF-4E31-93C1-7707D6B5EE9E}" presName="composite"/>
      <dgm:spPr/>
      <dgm:t>
        <a:bodyPr/>
        <a:lstStyle/>
        <a:p>
          <a:endParaRPr lang="ru-RU"/>
        </a:p>
      </dgm:t>
    </dgm:pt>
    <dgm:pt modelId="{5E560CB5-5D3A-49BD-8AE1-0B5E8D1B0A0A}" type="pres">
      <dgm:prSet presAssocID="{1222A3F7-3DBF-4E31-93C1-7707D6B5EE9E}" presName="background" presStyleLbl="node0" presStyleCnt="1"/>
      <dgm:spPr>
        <a:blipFill rotWithShape="0">
          <a:blip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527BE04-7EC5-4553-9F00-10D332DDCA3B}" type="pres">
      <dgm:prSet presAssocID="{1222A3F7-3DBF-4E31-93C1-7707D6B5EE9E}" presName="text" presStyleLbl="fgAcc0" presStyleCnt="1" custScaleX="204324" custScaleY="430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28ECC-6769-4316-A957-87748840FD6B}" type="pres">
      <dgm:prSet presAssocID="{1222A3F7-3DBF-4E31-93C1-7707D6B5EE9E}" presName="hierChild2"/>
      <dgm:spPr/>
      <dgm:t>
        <a:bodyPr/>
        <a:lstStyle/>
        <a:p>
          <a:endParaRPr lang="ru-RU"/>
        </a:p>
      </dgm:t>
    </dgm:pt>
    <dgm:pt modelId="{E0F2E758-9E7B-432F-9EC8-3BD935F88A69}" type="pres">
      <dgm:prSet presAssocID="{3FC08838-C5A3-4802-B7BD-F1558638A6D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FCC1DC-5265-4083-8AB5-DEC51DDA4144}" type="pres">
      <dgm:prSet presAssocID="{73F28E5E-8DE8-4953-B795-CB045F92CD90}" presName="hierRoot2"/>
      <dgm:spPr/>
      <dgm:t>
        <a:bodyPr/>
        <a:lstStyle/>
        <a:p>
          <a:endParaRPr lang="ru-RU"/>
        </a:p>
      </dgm:t>
    </dgm:pt>
    <dgm:pt modelId="{9BC9203B-D871-4EF6-935D-E1042545C193}" type="pres">
      <dgm:prSet presAssocID="{73F28E5E-8DE8-4953-B795-CB045F92CD90}" presName="composite2"/>
      <dgm:spPr/>
      <dgm:t>
        <a:bodyPr/>
        <a:lstStyle/>
        <a:p>
          <a:endParaRPr lang="ru-RU"/>
        </a:p>
      </dgm:t>
    </dgm:pt>
    <dgm:pt modelId="{681E7792-F33A-4298-839D-B0D0EAEA5CCC}" type="pres">
      <dgm:prSet presAssocID="{73F28E5E-8DE8-4953-B795-CB045F92CD90}" presName="background2" presStyleLbl="node2" presStyleCnt="2"/>
      <dgm:spPr>
        <a:blipFill rotWithShape="0">
          <a:blip r:embed="rId2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B58E824-8D1C-4CE5-9F2A-5525D608E7E8}" type="pres">
      <dgm:prSet presAssocID="{73F28E5E-8DE8-4953-B795-CB045F92CD90}" presName="text2" presStyleLbl="fgAcc2" presStyleCnt="2" custScaleX="84110" custScaleY="45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2B8761-86FB-4BD9-88DE-B7EBB0479EFB}" type="pres">
      <dgm:prSet presAssocID="{73F28E5E-8DE8-4953-B795-CB045F92CD90}" presName="hierChild3"/>
      <dgm:spPr/>
      <dgm:t>
        <a:bodyPr/>
        <a:lstStyle/>
        <a:p>
          <a:endParaRPr lang="ru-RU"/>
        </a:p>
      </dgm:t>
    </dgm:pt>
    <dgm:pt modelId="{82DC8BF8-9CC3-4FD1-9DFC-48DE4AEFFF0E}" type="pres">
      <dgm:prSet presAssocID="{352E3667-1406-446E-9DD6-D03E70226F8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84BD1B5-F34F-44C3-AD2C-57608897179B}" type="pres">
      <dgm:prSet presAssocID="{3B8AE509-0B38-486E-A1FD-497F46938625}" presName="hierRoot3"/>
      <dgm:spPr/>
      <dgm:t>
        <a:bodyPr/>
        <a:lstStyle/>
        <a:p>
          <a:endParaRPr lang="ru-RU"/>
        </a:p>
      </dgm:t>
    </dgm:pt>
    <dgm:pt modelId="{27F78542-83B9-4981-8971-9C28CD83D22D}" type="pres">
      <dgm:prSet presAssocID="{3B8AE509-0B38-486E-A1FD-497F46938625}" presName="composite3"/>
      <dgm:spPr/>
      <dgm:t>
        <a:bodyPr/>
        <a:lstStyle/>
        <a:p>
          <a:endParaRPr lang="ru-RU"/>
        </a:p>
      </dgm:t>
    </dgm:pt>
    <dgm:pt modelId="{2B4EB70F-A3F2-4FE8-B54A-984010CE75B5}" type="pres">
      <dgm:prSet presAssocID="{3B8AE509-0B38-486E-A1FD-497F46938625}" presName="background3" presStyleLbl="node3" presStyleCnt="3"/>
      <dgm:spPr>
        <a:blipFill rotWithShape="0">
          <a:blip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B480C4F-767F-4A7A-A25B-2DA61A79AA4A}" type="pres">
      <dgm:prSet presAssocID="{3B8AE509-0B38-486E-A1FD-497F46938625}" presName="text3" presStyleLbl="fgAcc3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09B45-AF40-434E-B5E6-A425DA10DCD5}" type="pres">
      <dgm:prSet presAssocID="{3B8AE509-0B38-486E-A1FD-497F46938625}" presName="hierChild4"/>
      <dgm:spPr/>
      <dgm:t>
        <a:bodyPr/>
        <a:lstStyle/>
        <a:p>
          <a:endParaRPr lang="ru-RU"/>
        </a:p>
      </dgm:t>
    </dgm:pt>
    <dgm:pt modelId="{1961329E-26C5-49A1-BB3B-EE2B61EBCE8D}" type="pres">
      <dgm:prSet presAssocID="{94B2BD39-0708-4F45-A813-CEC226D3E38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96B8EF0-46E6-4679-8B32-3836454869EA}" type="pres">
      <dgm:prSet presAssocID="{5F34A331-7376-4A77-BD82-5D0AA42D16ED}" presName="hierRoot3"/>
      <dgm:spPr/>
      <dgm:t>
        <a:bodyPr/>
        <a:lstStyle/>
        <a:p>
          <a:endParaRPr lang="ru-RU"/>
        </a:p>
      </dgm:t>
    </dgm:pt>
    <dgm:pt modelId="{EA43A38A-A9E9-4828-9548-507696CED68D}" type="pres">
      <dgm:prSet presAssocID="{5F34A331-7376-4A77-BD82-5D0AA42D16ED}" presName="composite3"/>
      <dgm:spPr/>
      <dgm:t>
        <a:bodyPr/>
        <a:lstStyle/>
        <a:p>
          <a:endParaRPr lang="ru-RU"/>
        </a:p>
      </dgm:t>
    </dgm:pt>
    <dgm:pt modelId="{7105924F-ACB6-459C-BE73-F16E3F3AE21A}" type="pres">
      <dgm:prSet presAssocID="{5F34A331-7376-4A77-BD82-5D0AA42D16ED}" presName="background3" presStyleLbl="node3" presStyleIdx="1" presStyleCnt="3"/>
      <dgm:spPr>
        <a:blipFill rotWithShape="0">
          <a:blip r:embed="rId4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5AD7E0-0476-4CD4-A83D-EA194C32EEF1}" type="pres">
      <dgm:prSet presAssocID="{5F34A331-7376-4A77-BD82-5D0AA42D16E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CAFEA5-2C03-43DC-890C-D986E4DE6F90}" type="pres">
      <dgm:prSet presAssocID="{5F34A331-7376-4A77-BD82-5D0AA42D16ED}" presName="hierChild4"/>
      <dgm:spPr/>
      <dgm:t>
        <a:bodyPr/>
        <a:lstStyle/>
        <a:p>
          <a:endParaRPr lang="ru-RU"/>
        </a:p>
      </dgm:t>
    </dgm:pt>
    <dgm:pt modelId="{876D5E43-63EF-452A-9298-02160BBEC6AC}" type="pres">
      <dgm:prSet presAssocID="{DF005A1F-B7ED-4150-AB60-0A48EA61FD41}" presName="Name10" presStyleLbl="parChTrans1D2" presStyleCnt="2"/>
      <dgm:spPr/>
      <dgm:t>
        <a:bodyPr/>
        <a:lstStyle/>
        <a:p>
          <a:endParaRPr lang="ru-RU"/>
        </a:p>
      </dgm:t>
    </dgm:pt>
    <dgm:pt modelId="{A149A14E-439A-46EB-AB1B-7A38072A7298}" type="pres">
      <dgm:prSet presAssocID="{39525329-153B-4238-985D-202F32ABAE80}" presName="hierRoot2"/>
      <dgm:spPr/>
      <dgm:t>
        <a:bodyPr/>
        <a:lstStyle/>
        <a:p>
          <a:endParaRPr lang="ru-RU"/>
        </a:p>
      </dgm:t>
    </dgm:pt>
    <dgm:pt modelId="{55199A42-ED13-43C8-A9E2-18E0BA04C13C}" type="pres">
      <dgm:prSet presAssocID="{39525329-153B-4238-985D-202F32ABAE80}" presName="composite2"/>
      <dgm:spPr/>
      <dgm:t>
        <a:bodyPr/>
        <a:lstStyle/>
        <a:p>
          <a:endParaRPr lang="ru-RU"/>
        </a:p>
      </dgm:t>
    </dgm:pt>
    <dgm:pt modelId="{F3FE3B8E-E338-4252-BCF0-F9D2D90FDB8A}" type="pres">
      <dgm:prSet presAssocID="{39525329-153B-4238-985D-202F32ABAE80}" presName="background2" presStyleLbl="node2" presStyleIdx="1" presStyleCnt="2"/>
      <dgm:spPr>
        <a:blipFill rotWithShape="0">
          <a:blip r:embed="rId5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CC5BB4C-B89F-46BC-B9DE-24AF74729AA0}" type="pres">
      <dgm:prSet presAssocID="{39525329-153B-4238-985D-202F32ABAE80}" presName="text2" presStyleLbl="fgAcc2" presStyleIdx="1" presStyleCnt="2" custScaleX="77190" custScaleY="45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E1D9FE-1B56-497E-85B4-7044BC64728E}" type="pres">
      <dgm:prSet presAssocID="{39525329-153B-4238-985D-202F32ABAE80}" presName="hierChild3"/>
      <dgm:spPr/>
      <dgm:t>
        <a:bodyPr/>
        <a:lstStyle/>
        <a:p>
          <a:endParaRPr lang="ru-RU"/>
        </a:p>
      </dgm:t>
    </dgm:pt>
    <dgm:pt modelId="{60D93AE8-1A6C-4615-9881-C2304F084403}" type="pres">
      <dgm:prSet presAssocID="{C441647F-906D-41FF-B328-14B559FBE240}" presName="Name17" presStyleLbl="parChTrans1D3" presStyleCnt="3"/>
      <dgm:spPr/>
      <dgm:t>
        <a:bodyPr/>
        <a:lstStyle/>
        <a:p>
          <a:endParaRPr lang="ru-RU"/>
        </a:p>
      </dgm:t>
    </dgm:pt>
    <dgm:pt modelId="{9B82CA3A-CDD8-4EC8-8967-8A78494E1E4B}" type="pres">
      <dgm:prSet presAssocID="{6C244140-5398-4F56-8747-13480B1DB7C7}" presName="hierRoot3"/>
      <dgm:spPr/>
      <dgm:t>
        <a:bodyPr/>
        <a:lstStyle/>
        <a:p>
          <a:endParaRPr lang="ru-RU"/>
        </a:p>
      </dgm:t>
    </dgm:pt>
    <dgm:pt modelId="{38BD995F-C305-497A-8B2F-2546A312D0D9}" type="pres">
      <dgm:prSet presAssocID="{6C244140-5398-4F56-8747-13480B1DB7C7}" presName="composite3"/>
      <dgm:spPr/>
      <dgm:t>
        <a:bodyPr/>
        <a:lstStyle/>
        <a:p>
          <a:endParaRPr lang="ru-RU"/>
        </a:p>
      </dgm:t>
    </dgm:pt>
    <dgm:pt modelId="{8DE683D7-55D9-4410-9CCB-FF739EF00DFE}" type="pres">
      <dgm:prSet presAssocID="{6C244140-5398-4F56-8747-13480B1DB7C7}" presName="background3" presStyleLbl="node3" presStyleIdx="2" presStyleCnt="3"/>
      <dgm:spPr>
        <a:blipFill rotWithShape="0">
          <a:blip r:embed="rId6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A4A3BD8-9F0F-4C1F-8096-22CD667FDBC7}" type="pres">
      <dgm:prSet presAssocID="{6C244140-5398-4F56-8747-13480B1DB7C7}" presName="text3" presStyleLbl="fgAcc3" presStyleIdx="2" presStyleCnt="3" custScaleX="183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CDF07-DF94-473A-B78C-A54D69491F2C}" type="pres">
      <dgm:prSet presAssocID="{6C244140-5398-4F56-8747-13480B1DB7C7}" presName="hierChild4"/>
      <dgm:spPr/>
      <dgm:t>
        <a:bodyPr/>
        <a:lstStyle/>
        <a:p>
          <a:endParaRPr lang="ru-RU"/>
        </a:p>
      </dgm:t>
    </dgm:pt>
    <dgm:pt modelId="{3A56170B-6B75-4CF7-96F0-AF35A4C645EB}" type="pres">
      <dgm:prSet presAssocID="{621EC22E-2184-46B3-A712-A3715F4B44B7}" presName="Name23" presStyleLbl="parChTrans1D4" presStyleIdx="5" presStyleCnt="6"/>
      <dgm:spPr/>
      <dgm:t>
        <a:bodyPr/>
        <a:lstStyle/>
        <a:p>
          <a:endParaRPr lang="ru-RU"/>
        </a:p>
      </dgm:t>
    </dgm:pt>
    <dgm:pt modelId="{DED89B6E-8A9B-4E57-BC60-96C4819CD455}" type="pres">
      <dgm:prSet presAssocID="{B09E4331-8777-44AE-8916-54E93E599EC5}" presName="hierRoot4"/>
      <dgm:spPr/>
      <dgm:t>
        <a:bodyPr/>
        <a:lstStyle/>
        <a:p>
          <a:endParaRPr lang="ru-RU"/>
        </a:p>
      </dgm:t>
    </dgm:pt>
    <dgm:pt modelId="{483403A0-8029-4C50-B756-1BD767228FD8}" type="pres">
      <dgm:prSet presAssocID="{B09E4331-8777-44AE-8916-54E93E599EC5}" presName="composite4"/>
      <dgm:spPr/>
      <dgm:t>
        <a:bodyPr/>
        <a:lstStyle/>
        <a:p>
          <a:endParaRPr lang="ru-RU"/>
        </a:p>
      </dgm:t>
    </dgm:pt>
    <dgm:pt modelId="{A3E25746-1376-49EC-AE3F-2DD327116F7E}" type="pres">
      <dgm:prSet presAssocID="{B09E4331-8777-44AE-8916-54E93E599EC5}" presName="background4" presStyleLbl="node4" presStyleCnt="6"/>
      <dgm:spPr>
        <a:blipFill rotWithShape="0">
          <a:blip r:embed="rId7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85156AB-89C9-4CB3-810E-A31CA48DBA97}" type="pres">
      <dgm:prSet presAssocID="{B09E4331-8777-44AE-8916-54E93E599EC5}" presName="text4" presStyleLbl="fgAcc4" presStyleCnt="6" custScaleX="159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4F274-09BE-4604-A58C-4B3B3E1AFBFF}" type="pres">
      <dgm:prSet presAssocID="{B09E4331-8777-44AE-8916-54E93E599EC5}" presName="hierChild5"/>
      <dgm:spPr/>
      <dgm:t>
        <a:bodyPr/>
        <a:lstStyle/>
        <a:p>
          <a:endParaRPr lang="ru-RU"/>
        </a:p>
      </dgm:t>
    </dgm:pt>
    <dgm:pt modelId="{02FAA6CB-57B4-43FA-9249-6B6A7F80341A}" type="pres">
      <dgm:prSet presAssocID="{B93F8E11-43E8-40ED-B502-C0E918B820A0}" presName="Name23" presStyleLbl="parChTrans1D4" presStyleIdx="4" presStyleCnt="6"/>
      <dgm:spPr/>
      <dgm:t>
        <a:bodyPr/>
        <a:lstStyle/>
        <a:p>
          <a:endParaRPr lang="ru-RU"/>
        </a:p>
      </dgm:t>
    </dgm:pt>
    <dgm:pt modelId="{89BBBB8C-F647-450A-9A65-CEE93FA59ECC}" type="pres">
      <dgm:prSet presAssocID="{AEB28E20-68F7-49FE-9F1F-91CFFA79F14C}" presName="hierRoot4"/>
      <dgm:spPr/>
      <dgm:t>
        <a:bodyPr/>
        <a:lstStyle/>
        <a:p>
          <a:endParaRPr lang="ru-RU"/>
        </a:p>
      </dgm:t>
    </dgm:pt>
    <dgm:pt modelId="{D4459E8C-B559-4C05-AA37-D434BA49C46B}" type="pres">
      <dgm:prSet presAssocID="{AEB28E20-68F7-49FE-9F1F-91CFFA79F14C}" presName="composite4"/>
      <dgm:spPr/>
      <dgm:t>
        <a:bodyPr/>
        <a:lstStyle/>
        <a:p>
          <a:endParaRPr lang="ru-RU"/>
        </a:p>
      </dgm:t>
    </dgm:pt>
    <dgm:pt modelId="{18131F7A-50E4-4615-87F1-29E476DB06CC}" type="pres">
      <dgm:prSet presAssocID="{AEB28E20-68F7-49FE-9F1F-91CFFA79F14C}" presName="background4" presStyleLbl="node4" presStyleIdx="1" presStyleCnt="6"/>
      <dgm:spPr>
        <a:blipFill rotWithShape="0">
          <a:blip r:embed="rId8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5B7F7DA-5C93-4EE2-807E-E22BF46329E7}" type="pres">
      <dgm:prSet presAssocID="{AEB28E20-68F7-49FE-9F1F-91CFFA79F14C}" presName="text4" presStyleLbl="fgAcc4" presStyleIdx="1" presStyleCnt="6" custScaleX="134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8ABAD5-A0CE-4B58-A77C-5F12155BB63F}" type="pres">
      <dgm:prSet presAssocID="{AEB28E20-68F7-49FE-9F1F-91CFFA79F14C}" presName="hierChild5"/>
      <dgm:spPr/>
      <dgm:t>
        <a:bodyPr/>
        <a:lstStyle/>
        <a:p>
          <a:endParaRPr lang="ru-RU"/>
        </a:p>
      </dgm:t>
    </dgm:pt>
    <dgm:pt modelId="{C3D64D3B-9FBF-4BA0-A83D-66EC84DCCE78}" type="pres">
      <dgm:prSet presAssocID="{066DC0AE-264C-42D6-996A-8DC9EB96B81E}" presName="Name23" presStyleLbl="parChTrans1D4" presStyleIdx="3" presStyleCnt="6"/>
      <dgm:spPr/>
      <dgm:t>
        <a:bodyPr/>
        <a:lstStyle/>
        <a:p>
          <a:endParaRPr lang="ru-RU"/>
        </a:p>
      </dgm:t>
    </dgm:pt>
    <dgm:pt modelId="{9B792DC3-0A8E-4DF9-9590-A6497FEEA607}" type="pres">
      <dgm:prSet presAssocID="{72157906-3680-4F51-BBD1-5F323ACD48C3}" presName="hierRoot4"/>
      <dgm:spPr/>
      <dgm:t>
        <a:bodyPr/>
        <a:lstStyle/>
        <a:p>
          <a:endParaRPr lang="ru-RU"/>
        </a:p>
      </dgm:t>
    </dgm:pt>
    <dgm:pt modelId="{967BFD6C-7EEA-4BC6-BE41-29735D6DEC19}" type="pres">
      <dgm:prSet presAssocID="{72157906-3680-4F51-BBD1-5F323ACD48C3}" presName="composite4"/>
      <dgm:spPr/>
      <dgm:t>
        <a:bodyPr/>
        <a:lstStyle/>
        <a:p>
          <a:endParaRPr lang="ru-RU"/>
        </a:p>
      </dgm:t>
    </dgm:pt>
    <dgm:pt modelId="{DB3074E8-210E-40ED-8BE4-FBFB1E834DFF}" type="pres">
      <dgm:prSet presAssocID="{72157906-3680-4F51-BBD1-5F323ACD48C3}" presName="background4" presStyleLbl="node4" presStyleIdx="2" presStyleCnt="6"/>
      <dgm:spPr>
        <a:blipFill rotWithShape="0">
          <a:blip r:embed="rId9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D70AFEF-8BEF-4DEA-9627-1B07605EC060}" type="pres">
      <dgm:prSet presAssocID="{72157906-3680-4F51-BBD1-5F323ACD48C3}" presName="text4" presStyleLbl="fgAcc4" presStyleIdx="2" presStyleCnt="6" custScaleX="155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491802-A734-48EE-BC1E-AD51F198C62F}" type="pres">
      <dgm:prSet presAssocID="{72157906-3680-4F51-BBD1-5F323ACD48C3}" presName="hierChild5"/>
      <dgm:spPr/>
      <dgm:t>
        <a:bodyPr/>
        <a:lstStyle/>
        <a:p>
          <a:endParaRPr lang="ru-RU"/>
        </a:p>
      </dgm:t>
    </dgm:pt>
    <dgm:pt modelId="{E8BE7312-1B4E-4CC3-97D1-B3EB7E405244}" type="pres">
      <dgm:prSet presAssocID="{528138D7-EE85-4427-A3F2-734A2C307E4B}" presName="Name23" presStyleLbl="parChTrans1D4" presStyleIdx="2" presStyleCnt="6"/>
      <dgm:spPr/>
      <dgm:t>
        <a:bodyPr/>
        <a:lstStyle/>
        <a:p>
          <a:endParaRPr lang="ru-RU"/>
        </a:p>
      </dgm:t>
    </dgm:pt>
    <dgm:pt modelId="{220AA29A-0392-406C-BE5B-62E53808C4DC}" type="pres">
      <dgm:prSet presAssocID="{AEAECFFA-E36B-4DD5-8D3E-771EBB0ADE3E}" presName="hierRoot4"/>
      <dgm:spPr/>
      <dgm:t>
        <a:bodyPr/>
        <a:lstStyle/>
        <a:p>
          <a:endParaRPr lang="ru-RU"/>
        </a:p>
      </dgm:t>
    </dgm:pt>
    <dgm:pt modelId="{9A550C57-5912-48F1-B55E-FD8722E57142}" type="pres">
      <dgm:prSet presAssocID="{AEAECFFA-E36B-4DD5-8D3E-771EBB0ADE3E}" presName="composite4"/>
      <dgm:spPr/>
      <dgm:t>
        <a:bodyPr/>
        <a:lstStyle/>
        <a:p>
          <a:endParaRPr lang="ru-RU"/>
        </a:p>
      </dgm:t>
    </dgm:pt>
    <dgm:pt modelId="{010FF0BD-AEB6-4DDB-A21E-09934CE39A6F}" type="pres">
      <dgm:prSet presAssocID="{AEAECFFA-E36B-4DD5-8D3E-771EBB0ADE3E}" presName="background4" presStyleLbl="node4" presStyleIdx="3" presStyleCnt="6"/>
      <dgm:spPr>
        <a:blipFill rotWithShape="0">
          <a:blip r:embed="rId10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80128B8-82BD-408C-B656-E32C153864E4}" type="pres">
      <dgm:prSet presAssocID="{AEAECFFA-E36B-4DD5-8D3E-771EBB0ADE3E}" presName="text4" presStyleLbl="fgAcc4" presStyleIdx="3" presStyleCnt="6" custScaleX="112886" custScaleY="44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64DC6C-3D2C-40A8-8983-B00E21C22A59}" type="pres">
      <dgm:prSet presAssocID="{AEAECFFA-E36B-4DD5-8D3E-771EBB0ADE3E}" presName="hierChild5"/>
      <dgm:spPr/>
      <dgm:t>
        <a:bodyPr/>
        <a:lstStyle/>
        <a:p>
          <a:endParaRPr lang="ru-RU"/>
        </a:p>
      </dgm:t>
    </dgm:pt>
    <dgm:pt modelId="{33F1C1E1-F787-439C-AB75-3CBF5A31E9B9}" type="pres">
      <dgm:prSet presAssocID="{41461E74-A403-443E-8FCE-6303B51A6A44}" presName="Name23" presStyleLbl="parChTrans1D4" presStyleIdx="1" presStyleCnt="6"/>
      <dgm:spPr/>
      <dgm:t>
        <a:bodyPr/>
        <a:lstStyle/>
        <a:p>
          <a:endParaRPr lang="ru-RU"/>
        </a:p>
      </dgm:t>
    </dgm:pt>
    <dgm:pt modelId="{231BED3A-2F8D-4462-A86D-F0F4D0A66B55}" type="pres">
      <dgm:prSet presAssocID="{AEBF0BF3-97A1-46FD-A023-F11ED9A74EA7}" presName="hierRoot4"/>
      <dgm:spPr/>
      <dgm:t>
        <a:bodyPr/>
        <a:lstStyle/>
        <a:p>
          <a:endParaRPr lang="ru-RU"/>
        </a:p>
      </dgm:t>
    </dgm:pt>
    <dgm:pt modelId="{6240841F-A9AC-44C0-A45D-52596AECEF73}" type="pres">
      <dgm:prSet presAssocID="{AEBF0BF3-97A1-46FD-A023-F11ED9A74EA7}" presName="composite4"/>
      <dgm:spPr/>
      <dgm:t>
        <a:bodyPr/>
        <a:lstStyle/>
        <a:p>
          <a:endParaRPr lang="ru-RU"/>
        </a:p>
      </dgm:t>
    </dgm:pt>
    <dgm:pt modelId="{3098CA37-33B1-426A-9B37-5BBD7C02A3EE}" type="pres">
      <dgm:prSet presAssocID="{AEBF0BF3-97A1-46FD-A023-F11ED9A74EA7}" presName="background4" presStyleLbl="node4" presStyleIdx="4" presStyleCnt="6"/>
      <dgm:spPr>
        <a:blipFill rotWithShape="0">
          <a:blip r:embed="rId1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49B6A8E-2B6C-41F0-A11A-29F59D814A90}" type="pres">
      <dgm:prSet presAssocID="{AEBF0BF3-97A1-46FD-A023-F11ED9A74EA7}" presName="text4" presStyleLbl="fgAcc4" presStyleIdx="4" presStyleCnt="6" custScaleX="125014" custScaleY="44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8CBE3-CF2E-404E-B91E-F0A4D0E2ADB2}" type="pres">
      <dgm:prSet presAssocID="{AEBF0BF3-97A1-46FD-A023-F11ED9A74EA7}" presName="hierChild5"/>
      <dgm:spPr/>
      <dgm:t>
        <a:bodyPr/>
        <a:lstStyle/>
        <a:p>
          <a:endParaRPr lang="ru-RU"/>
        </a:p>
      </dgm:t>
    </dgm:pt>
    <dgm:pt modelId="{22E8614A-F106-481A-9DE4-02E64EE800F5}" type="pres">
      <dgm:prSet presAssocID="{E2426F75-27BE-4C77-9D4C-EC03F0055ED0}" presName="Name23" presStyleLbl="parChTrans1D4" presStyleCnt="6"/>
      <dgm:spPr/>
      <dgm:t>
        <a:bodyPr/>
        <a:lstStyle/>
        <a:p>
          <a:endParaRPr lang="ru-RU"/>
        </a:p>
      </dgm:t>
    </dgm:pt>
    <dgm:pt modelId="{8B157850-02B3-4A20-BD10-10EE3BB877E0}" type="pres">
      <dgm:prSet presAssocID="{DAE9574E-5B2D-4FBB-97A9-EF6977355A5B}" presName="hierRoot4"/>
      <dgm:spPr/>
      <dgm:t>
        <a:bodyPr/>
        <a:lstStyle/>
        <a:p>
          <a:endParaRPr lang="ru-RU"/>
        </a:p>
      </dgm:t>
    </dgm:pt>
    <dgm:pt modelId="{973C0302-305D-4309-A94F-A90709B5B8FB}" type="pres">
      <dgm:prSet presAssocID="{DAE9574E-5B2D-4FBB-97A9-EF6977355A5B}" presName="composite4"/>
      <dgm:spPr/>
      <dgm:t>
        <a:bodyPr/>
        <a:lstStyle/>
        <a:p>
          <a:endParaRPr lang="ru-RU"/>
        </a:p>
      </dgm:t>
    </dgm:pt>
    <dgm:pt modelId="{57AEFB39-0C36-4CB1-B573-FB5BB673F44F}" type="pres">
      <dgm:prSet presAssocID="{DAE9574E-5B2D-4FBB-97A9-EF6977355A5B}" presName="background4" presStyleLbl="node4" presStyleIdx="5" presStyleCnt="6"/>
      <dgm:spPr>
        <a:blipFill rotWithShape="0">
          <a:blip r:embed="rId12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D893A8A-43FD-4552-9C8E-E1EC0E1B7DCF}" type="pres">
      <dgm:prSet presAssocID="{DAE9574E-5B2D-4FBB-97A9-EF6977355A5B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0BE67-7631-4290-9575-F4E2C1536F32}" type="pres">
      <dgm:prSet presAssocID="{DAE9574E-5B2D-4FBB-97A9-EF6977355A5B}" presName="hierChild5"/>
      <dgm:spPr/>
      <dgm:t>
        <a:bodyPr/>
        <a:lstStyle/>
        <a:p>
          <a:endParaRPr lang="ru-RU"/>
        </a:p>
      </dgm:t>
    </dgm:pt>
  </dgm:ptLst>
  <dgm:cxnLst>
    <dgm:cxn modelId="{61C617FB-D72D-4A6B-A159-7F63BC0C57DA}" srcId="{C3ED6E80-48EC-4DB1-B692-857121204B40}" destId="{1222A3F7-3DBF-4E31-93C1-7707D6B5EE9E}" srcOrd="0" destOrd="0" parTransId="{5C6CAAF6-8B49-4782-959D-21B26CB64DCD}" sibTransId="{6DDCF013-D4C5-4CF4-83E3-4248131E3DA4}"/>
    <dgm:cxn modelId="{F1B8F18E-1475-48DA-941C-1354D93F5D71}" srcId="{1222A3F7-3DBF-4E31-93C1-7707D6B5EE9E}" destId="{73F28E5E-8DE8-4953-B795-CB045F92CD90}" srcOrd="0" destOrd="0" parTransId="{3FC08838-C5A3-4802-B7BD-F1558638A6DB}" sibTransId="{D0B5E381-ABC2-4787-8A2D-006C261996A5}"/>
    <dgm:cxn modelId="{E60CC21F-9F90-407E-8D29-6FC04D7E45C2}" srcId="{73F28E5E-8DE8-4953-B795-CB045F92CD90}" destId="{3B8AE509-0B38-486E-A1FD-497F46938625}" srcOrd="0" destOrd="0" parTransId="{352E3667-1406-446E-9DD6-D03E70226F80}" sibTransId="{52220CB0-1D35-4310-B274-091914B71098}"/>
    <dgm:cxn modelId="{BA3D7174-625D-4D51-ABD4-1A31A1E6EAED}" srcId="{73F28E5E-8DE8-4953-B795-CB045F92CD90}" destId="{5F34A331-7376-4A77-BD82-5D0AA42D16ED}" srcOrd="1" destOrd="0" parTransId="{94B2BD39-0708-4F45-A813-CEC226D3E384}" sibTransId="{0546989A-CEB8-4069-AE33-BEFE34A20D03}"/>
    <dgm:cxn modelId="{C9CDB111-0373-43DD-ACD0-45A930581E75}" srcId="{1222A3F7-3DBF-4E31-93C1-7707D6B5EE9E}" destId="{39525329-153B-4238-985D-202F32ABAE80}" srcOrd="1" destOrd="0" parTransId="{DF005A1F-B7ED-4150-AB60-0A48EA61FD41}" sibTransId="{F1EB35F3-8DCE-4A83-9312-C82C23C982A3}"/>
    <dgm:cxn modelId="{5BE91325-D446-4ADB-8A77-85475946D03E}" srcId="{39525329-153B-4238-985D-202F32ABAE80}" destId="{6C244140-5398-4F56-8747-13480B1DB7C7}" srcOrd="0" destOrd="0" parTransId="{C441647F-906D-41FF-B328-14B559FBE240}" sibTransId="{C288EE27-6BEB-4C6D-9123-987C250E375D}"/>
    <dgm:cxn modelId="{DECBD7D2-E16A-48BC-8D1A-41AFCA8416CD}" srcId="{6C244140-5398-4F56-8747-13480B1DB7C7}" destId="{B09E4331-8777-44AE-8916-54E93E599EC5}" srcOrd="0" destOrd="0" parTransId="{621EC22E-2184-46B3-A712-A3715F4B44B7}" sibTransId="{E3260CB2-6293-41F2-B0C4-BCD49D22473B}"/>
    <dgm:cxn modelId="{16856383-642F-4F00-8BA6-A0E72A2CE609}" srcId="{B09E4331-8777-44AE-8916-54E93E599EC5}" destId="{AEB28E20-68F7-49FE-9F1F-91CFFA79F14C}" srcOrd="0" destOrd="0" parTransId="{B93F8E11-43E8-40ED-B502-C0E918B820A0}" sibTransId="{5207AF29-6928-4BB1-8FBF-0C9522E3B38B}"/>
    <dgm:cxn modelId="{E509109F-6F4A-4DFE-B8C2-FA7819FF2999}" srcId="{B09E4331-8777-44AE-8916-54E93E599EC5}" destId="{72157906-3680-4F51-BBD1-5F323ACD48C3}" srcOrd="1" destOrd="0" parTransId="{066DC0AE-264C-42D6-996A-8DC9EB96B81E}" sibTransId="{91C18672-A6EA-4995-ACC0-2C49D6470CED}"/>
    <dgm:cxn modelId="{4DC927F6-2B60-49E8-96D9-A1DC66700381}" srcId="{72157906-3680-4F51-BBD1-5F323ACD48C3}" destId="{AEAECFFA-E36B-4DD5-8D3E-771EBB0ADE3E}" srcOrd="0" destOrd="0" parTransId="{528138D7-EE85-4427-A3F2-734A2C307E4B}" sibTransId="{F9000EE2-9CF2-4514-A00B-8D6BC84D1CC6}"/>
    <dgm:cxn modelId="{C3123B93-4524-4985-93BD-93D4EB313246}" srcId="{72157906-3680-4F51-BBD1-5F323ACD48C3}" destId="{AEBF0BF3-97A1-46FD-A023-F11ED9A74EA7}" srcOrd="1" destOrd="0" parTransId="{41461E74-A403-443E-8FCE-6303B51A6A44}" sibTransId="{A38F9403-D704-4D1D-B02E-A743E45F7FBC}"/>
    <dgm:cxn modelId="{9CE640E1-5D2E-4226-849A-B28B73D02CCE}" srcId="{6C244140-5398-4F56-8747-13480B1DB7C7}" destId="{DAE9574E-5B2D-4FBB-97A9-EF6977355A5B}" srcOrd="1" destOrd="0" parTransId="{E2426F75-27BE-4C77-9D4C-EC03F0055ED0}" sibTransId="{C34F55CD-C72D-46A9-BB06-ABB6E13821EB}"/>
    <dgm:cxn modelId="{57D7E0B7-AFEA-4220-B7A2-7AE6B58E9633}" type="presOf" srcId="{C3ED6E80-48EC-4DB1-B692-857121204B40}" destId="{7B63FB9B-AF1A-4DC8-B35C-104B78B4FDEC}" srcOrd="0" destOrd="0" presId="urn:microsoft.com/office/officeart/2005/8/layout/hierarchy1"/>
    <dgm:cxn modelId="{944A4B4C-547E-4D0F-94FC-2F8B91EAFCAF}" type="presParOf" srcId="{7B63FB9B-AF1A-4DC8-B35C-104B78B4FDEC}" destId="{CC8CA5C3-8708-4C73-93A9-CE6C39D3E9A2}" srcOrd="0" destOrd="0" presId="urn:microsoft.com/office/officeart/2005/8/layout/hierarchy1"/>
    <dgm:cxn modelId="{84591940-9448-4933-935F-E59E7D373A89}" type="presParOf" srcId="{CC8CA5C3-8708-4C73-93A9-CE6C39D3E9A2}" destId="{CA2297F9-2B1B-4302-993F-625A4A177351}" srcOrd="0" destOrd="0" presId="urn:microsoft.com/office/officeart/2005/8/layout/hierarchy1"/>
    <dgm:cxn modelId="{C663EEBE-25AA-4D28-9DD7-55A0EA2A214A}" type="presParOf" srcId="{CA2297F9-2B1B-4302-993F-625A4A177351}" destId="{5E560CB5-5D3A-49BD-8AE1-0B5E8D1B0A0A}" srcOrd="0" destOrd="0" presId="urn:microsoft.com/office/officeart/2005/8/layout/hierarchy1"/>
    <dgm:cxn modelId="{3635B5B0-594A-454B-B50D-EB9C195A5A25}" type="presParOf" srcId="{CA2297F9-2B1B-4302-993F-625A4A177351}" destId="{9527BE04-7EC5-4553-9F00-10D332DDCA3B}" srcOrd="1" destOrd="0" presId="urn:microsoft.com/office/officeart/2005/8/layout/hierarchy1"/>
    <dgm:cxn modelId="{404D0250-89CD-4DF5-B2DE-B5A6996EF7C9}" type="presOf" srcId="{1222A3F7-3DBF-4E31-93C1-7707D6B5EE9E}" destId="{9527BE04-7EC5-4553-9F00-10D332DDCA3B}" srcOrd="0" destOrd="0" presId="urn:microsoft.com/office/officeart/2005/8/layout/hierarchy1"/>
    <dgm:cxn modelId="{AC500623-2E2A-4129-947F-FC782A81F61B}" type="presParOf" srcId="{CC8CA5C3-8708-4C73-93A9-CE6C39D3E9A2}" destId="{FCC28ECC-6769-4316-A957-87748840FD6B}" srcOrd="1" destOrd="0" presId="urn:microsoft.com/office/officeart/2005/8/layout/hierarchy1"/>
    <dgm:cxn modelId="{9128FC90-F616-4706-97C8-F4D89BE08670}" type="presParOf" srcId="{FCC28ECC-6769-4316-A957-87748840FD6B}" destId="{E0F2E758-9E7B-432F-9EC8-3BD935F88A69}" srcOrd="0" destOrd="0" presId="urn:microsoft.com/office/officeart/2005/8/layout/hierarchy1"/>
    <dgm:cxn modelId="{CFCECFDC-239B-4154-8C09-A40E73696051}" type="presOf" srcId="{3FC08838-C5A3-4802-B7BD-F1558638A6DB}" destId="{E0F2E758-9E7B-432F-9EC8-3BD935F88A69}" srcOrd="0" destOrd="0" presId="urn:microsoft.com/office/officeart/2005/8/layout/hierarchy1"/>
    <dgm:cxn modelId="{1E102792-759E-4E40-89E6-CE777B0B73BA}" type="presParOf" srcId="{FCC28ECC-6769-4316-A957-87748840FD6B}" destId="{8CFCC1DC-5265-4083-8AB5-DEC51DDA4144}" srcOrd="1" destOrd="0" presId="urn:microsoft.com/office/officeart/2005/8/layout/hierarchy1"/>
    <dgm:cxn modelId="{3563D0FA-1D74-4C8D-A7D6-5441AC591027}" type="presParOf" srcId="{8CFCC1DC-5265-4083-8AB5-DEC51DDA4144}" destId="{9BC9203B-D871-4EF6-935D-E1042545C193}" srcOrd="0" destOrd="0" presId="urn:microsoft.com/office/officeart/2005/8/layout/hierarchy1"/>
    <dgm:cxn modelId="{23C085D4-3564-4796-B9D4-C66B33E28C3A}" type="presParOf" srcId="{9BC9203B-D871-4EF6-935D-E1042545C193}" destId="{681E7792-F33A-4298-839D-B0D0EAEA5CCC}" srcOrd="0" destOrd="0" presId="urn:microsoft.com/office/officeart/2005/8/layout/hierarchy1"/>
    <dgm:cxn modelId="{C96302F7-9A3F-4741-82A1-20481155E92C}" type="presParOf" srcId="{9BC9203B-D871-4EF6-935D-E1042545C193}" destId="{BB58E824-8D1C-4CE5-9F2A-5525D608E7E8}" srcOrd="1" destOrd="0" presId="urn:microsoft.com/office/officeart/2005/8/layout/hierarchy1"/>
    <dgm:cxn modelId="{4021B940-6005-4270-A36C-E6DFB9778CA1}" type="presOf" srcId="{73F28E5E-8DE8-4953-B795-CB045F92CD90}" destId="{BB58E824-8D1C-4CE5-9F2A-5525D608E7E8}" srcOrd="0" destOrd="0" presId="urn:microsoft.com/office/officeart/2005/8/layout/hierarchy1"/>
    <dgm:cxn modelId="{4B195410-45E8-4591-9269-7149AA94BEAC}" type="presParOf" srcId="{8CFCC1DC-5265-4083-8AB5-DEC51DDA4144}" destId="{6B2B8761-86FB-4BD9-88DE-B7EBB0479EFB}" srcOrd="1" destOrd="0" presId="urn:microsoft.com/office/officeart/2005/8/layout/hierarchy1"/>
    <dgm:cxn modelId="{F5A9214F-DBE3-483B-ABE8-21D65C692030}" type="presParOf" srcId="{6B2B8761-86FB-4BD9-88DE-B7EBB0479EFB}" destId="{82DC8BF8-9CC3-4FD1-9DFC-48DE4AEFFF0E}" srcOrd="0" destOrd="0" presId="urn:microsoft.com/office/officeart/2005/8/layout/hierarchy1"/>
    <dgm:cxn modelId="{2EDE4798-DF32-4247-AA6D-2F35AD25EDBB}" type="presOf" srcId="{352E3667-1406-446E-9DD6-D03E70226F80}" destId="{82DC8BF8-9CC3-4FD1-9DFC-48DE4AEFFF0E}" srcOrd="0" destOrd="0" presId="urn:microsoft.com/office/officeart/2005/8/layout/hierarchy1"/>
    <dgm:cxn modelId="{ABB941A4-8C9C-4579-A762-CDC338DFF9A0}" type="presParOf" srcId="{6B2B8761-86FB-4BD9-88DE-B7EBB0479EFB}" destId="{784BD1B5-F34F-44C3-AD2C-57608897179B}" srcOrd="1" destOrd="0" presId="urn:microsoft.com/office/officeart/2005/8/layout/hierarchy1"/>
    <dgm:cxn modelId="{A73FB857-66EA-4F4A-BF94-9EC0E5443D25}" type="presParOf" srcId="{784BD1B5-F34F-44C3-AD2C-57608897179B}" destId="{27F78542-83B9-4981-8971-9C28CD83D22D}" srcOrd="0" destOrd="0" presId="urn:microsoft.com/office/officeart/2005/8/layout/hierarchy1"/>
    <dgm:cxn modelId="{89DFFB4F-1690-4767-8A3D-670D376F7921}" type="presParOf" srcId="{27F78542-83B9-4981-8971-9C28CD83D22D}" destId="{2B4EB70F-A3F2-4FE8-B54A-984010CE75B5}" srcOrd="0" destOrd="0" presId="urn:microsoft.com/office/officeart/2005/8/layout/hierarchy1"/>
    <dgm:cxn modelId="{EBC9E330-F468-40A5-A940-2A1438563352}" type="presParOf" srcId="{27F78542-83B9-4981-8971-9C28CD83D22D}" destId="{5B480C4F-767F-4A7A-A25B-2DA61A79AA4A}" srcOrd="1" destOrd="0" presId="urn:microsoft.com/office/officeart/2005/8/layout/hierarchy1"/>
    <dgm:cxn modelId="{2E7E23DC-21A9-4755-ABCD-108B2D08383F}" type="presOf" srcId="{3B8AE509-0B38-486E-A1FD-497F46938625}" destId="{5B480C4F-767F-4A7A-A25B-2DA61A79AA4A}" srcOrd="0" destOrd="0" presId="urn:microsoft.com/office/officeart/2005/8/layout/hierarchy1"/>
    <dgm:cxn modelId="{850EAADC-4DD9-400F-B9CA-00049C90FE0B}" type="presParOf" srcId="{784BD1B5-F34F-44C3-AD2C-57608897179B}" destId="{72009B45-AF40-434E-B5E6-A425DA10DCD5}" srcOrd="1" destOrd="0" presId="urn:microsoft.com/office/officeart/2005/8/layout/hierarchy1"/>
    <dgm:cxn modelId="{2F8F92CF-296E-4ED9-8645-E9685E9A1A1C}" type="presParOf" srcId="{6B2B8761-86FB-4BD9-88DE-B7EBB0479EFB}" destId="{1961329E-26C5-49A1-BB3B-EE2B61EBCE8D}" srcOrd="2" destOrd="0" presId="urn:microsoft.com/office/officeart/2005/8/layout/hierarchy1"/>
    <dgm:cxn modelId="{3CF0AE10-7FFE-435C-A7D1-D3A87CDECFC8}" type="presOf" srcId="{94B2BD39-0708-4F45-A813-CEC226D3E384}" destId="{1961329E-26C5-49A1-BB3B-EE2B61EBCE8D}" srcOrd="0" destOrd="0" presId="urn:microsoft.com/office/officeart/2005/8/layout/hierarchy1"/>
    <dgm:cxn modelId="{33B3DDD0-AF8C-4D26-A9AC-0E3D623528CB}" type="presParOf" srcId="{6B2B8761-86FB-4BD9-88DE-B7EBB0479EFB}" destId="{F96B8EF0-46E6-4679-8B32-3836454869EA}" srcOrd="3" destOrd="0" presId="urn:microsoft.com/office/officeart/2005/8/layout/hierarchy1"/>
    <dgm:cxn modelId="{CBD97CE2-E72F-4EAE-9A03-46F58CD6A54A}" type="presParOf" srcId="{F96B8EF0-46E6-4679-8B32-3836454869EA}" destId="{EA43A38A-A9E9-4828-9548-507696CED68D}" srcOrd="0" destOrd="0" presId="urn:microsoft.com/office/officeart/2005/8/layout/hierarchy1"/>
    <dgm:cxn modelId="{BB369D07-2EB1-4E59-B98A-A55645BE2FAC}" type="presParOf" srcId="{EA43A38A-A9E9-4828-9548-507696CED68D}" destId="{7105924F-ACB6-459C-BE73-F16E3F3AE21A}" srcOrd="0" destOrd="0" presId="urn:microsoft.com/office/officeart/2005/8/layout/hierarchy1"/>
    <dgm:cxn modelId="{1FF7EB2F-AA3A-427E-97B7-478BD647F4A8}" type="presParOf" srcId="{EA43A38A-A9E9-4828-9548-507696CED68D}" destId="{865AD7E0-0476-4CD4-A83D-EA194C32EEF1}" srcOrd="1" destOrd="0" presId="urn:microsoft.com/office/officeart/2005/8/layout/hierarchy1"/>
    <dgm:cxn modelId="{C0B977FF-D637-4F61-BEE6-70AF416FCEAF}" type="presOf" srcId="{5F34A331-7376-4A77-BD82-5D0AA42D16ED}" destId="{865AD7E0-0476-4CD4-A83D-EA194C32EEF1}" srcOrd="0" destOrd="0" presId="urn:microsoft.com/office/officeart/2005/8/layout/hierarchy1"/>
    <dgm:cxn modelId="{11D1F334-98E5-4709-9B9B-DE6B2745D3F6}" type="presParOf" srcId="{F96B8EF0-46E6-4679-8B32-3836454869EA}" destId="{49CAFEA5-2C03-43DC-890C-D986E4DE6F90}" srcOrd="1" destOrd="0" presId="urn:microsoft.com/office/officeart/2005/8/layout/hierarchy1"/>
    <dgm:cxn modelId="{91ED80BD-7E5A-488C-B3C0-BF0DB51BFA4E}" type="presParOf" srcId="{FCC28ECC-6769-4316-A957-87748840FD6B}" destId="{876D5E43-63EF-452A-9298-02160BBEC6AC}" srcOrd="2" destOrd="0" presId="urn:microsoft.com/office/officeart/2005/8/layout/hierarchy1"/>
    <dgm:cxn modelId="{93E9D30F-832F-49D5-8CCE-3E1F44C8B75B}" type="presOf" srcId="{DF005A1F-B7ED-4150-AB60-0A48EA61FD41}" destId="{876D5E43-63EF-452A-9298-02160BBEC6AC}" srcOrd="0" destOrd="0" presId="urn:microsoft.com/office/officeart/2005/8/layout/hierarchy1"/>
    <dgm:cxn modelId="{15CB8F15-BCE9-4895-92C5-6961405D1D41}" type="presParOf" srcId="{FCC28ECC-6769-4316-A957-87748840FD6B}" destId="{A149A14E-439A-46EB-AB1B-7A38072A7298}" srcOrd="3" destOrd="0" presId="urn:microsoft.com/office/officeart/2005/8/layout/hierarchy1"/>
    <dgm:cxn modelId="{DA4DCCFA-22D8-4015-814D-324D204CE52A}" type="presParOf" srcId="{A149A14E-439A-46EB-AB1B-7A38072A7298}" destId="{55199A42-ED13-43C8-A9E2-18E0BA04C13C}" srcOrd="0" destOrd="0" presId="urn:microsoft.com/office/officeart/2005/8/layout/hierarchy1"/>
    <dgm:cxn modelId="{880B9C9B-1324-4CD9-A20D-099F51404A61}" type="presParOf" srcId="{55199A42-ED13-43C8-A9E2-18E0BA04C13C}" destId="{F3FE3B8E-E338-4252-BCF0-F9D2D90FDB8A}" srcOrd="0" destOrd="0" presId="urn:microsoft.com/office/officeart/2005/8/layout/hierarchy1"/>
    <dgm:cxn modelId="{A3603AD5-BDF6-4EC6-A6FC-6A4033124B59}" type="presParOf" srcId="{55199A42-ED13-43C8-A9E2-18E0BA04C13C}" destId="{5CC5BB4C-B89F-46BC-B9DE-24AF74729AA0}" srcOrd="1" destOrd="0" presId="urn:microsoft.com/office/officeart/2005/8/layout/hierarchy1"/>
    <dgm:cxn modelId="{B4DEEBE0-B4B7-4ABD-A8FA-29F7233C914E}" type="presOf" srcId="{39525329-153B-4238-985D-202F32ABAE80}" destId="{5CC5BB4C-B89F-46BC-B9DE-24AF74729AA0}" srcOrd="0" destOrd="0" presId="urn:microsoft.com/office/officeart/2005/8/layout/hierarchy1"/>
    <dgm:cxn modelId="{2C0EDBF3-94BB-48E9-AE5B-D1CE0C0FD8EA}" type="presParOf" srcId="{A149A14E-439A-46EB-AB1B-7A38072A7298}" destId="{C3E1D9FE-1B56-497E-85B4-7044BC64728E}" srcOrd="1" destOrd="0" presId="urn:microsoft.com/office/officeart/2005/8/layout/hierarchy1"/>
    <dgm:cxn modelId="{811D10D4-0718-44B1-8F03-594B5EAB7236}" type="presParOf" srcId="{C3E1D9FE-1B56-497E-85B4-7044BC64728E}" destId="{60D93AE8-1A6C-4615-9881-C2304F084403}" srcOrd="0" destOrd="0" presId="urn:microsoft.com/office/officeart/2005/8/layout/hierarchy1"/>
    <dgm:cxn modelId="{12DC6158-258F-4ADE-9D32-A35235C99D53}" type="presOf" srcId="{C441647F-906D-41FF-B328-14B559FBE240}" destId="{60D93AE8-1A6C-4615-9881-C2304F084403}" srcOrd="0" destOrd="0" presId="urn:microsoft.com/office/officeart/2005/8/layout/hierarchy1"/>
    <dgm:cxn modelId="{1732A5A0-B70F-4FC4-831B-92D6F3B5312C}" type="presParOf" srcId="{C3E1D9FE-1B56-497E-85B4-7044BC64728E}" destId="{9B82CA3A-CDD8-4EC8-8967-8A78494E1E4B}" srcOrd="1" destOrd="0" presId="urn:microsoft.com/office/officeart/2005/8/layout/hierarchy1"/>
    <dgm:cxn modelId="{AC3E0F5F-A07F-46DA-8A81-EE9CBEA78B3D}" type="presParOf" srcId="{9B82CA3A-CDD8-4EC8-8967-8A78494E1E4B}" destId="{38BD995F-C305-497A-8B2F-2546A312D0D9}" srcOrd="0" destOrd="0" presId="urn:microsoft.com/office/officeart/2005/8/layout/hierarchy1"/>
    <dgm:cxn modelId="{98AAA5B1-F69D-49DB-A7EE-63E003E3501B}" type="presParOf" srcId="{38BD995F-C305-497A-8B2F-2546A312D0D9}" destId="{8DE683D7-55D9-4410-9CCB-FF739EF00DFE}" srcOrd="0" destOrd="0" presId="urn:microsoft.com/office/officeart/2005/8/layout/hierarchy1"/>
    <dgm:cxn modelId="{2ECB5E46-21EF-4E6C-ACE8-5B9ECF2EEE26}" type="presParOf" srcId="{38BD995F-C305-497A-8B2F-2546A312D0D9}" destId="{1A4A3BD8-9F0F-4C1F-8096-22CD667FDBC7}" srcOrd="1" destOrd="0" presId="urn:microsoft.com/office/officeart/2005/8/layout/hierarchy1"/>
    <dgm:cxn modelId="{1DDC4564-20AB-4921-98D9-1B96A9593050}" type="presOf" srcId="{6C244140-5398-4F56-8747-13480B1DB7C7}" destId="{1A4A3BD8-9F0F-4C1F-8096-22CD667FDBC7}" srcOrd="0" destOrd="0" presId="urn:microsoft.com/office/officeart/2005/8/layout/hierarchy1"/>
    <dgm:cxn modelId="{BCE3B5E6-0824-4ECB-8C06-77AA9A8CF2ED}" type="presParOf" srcId="{9B82CA3A-CDD8-4EC8-8967-8A78494E1E4B}" destId="{C0FCDF07-DF94-473A-B78C-A54D69491F2C}" srcOrd="1" destOrd="0" presId="urn:microsoft.com/office/officeart/2005/8/layout/hierarchy1"/>
    <dgm:cxn modelId="{F1150582-FB1A-4DAB-90DA-5E8F866FD596}" type="presParOf" srcId="{C0FCDF07-DF94-473A-B78C-A54D69491F2C}" destId="{3A56170B-6B75-4CF7-96F0-AF35A4C645EB}" srcOrd="0" destOrd="0" presId="urn:microsoft.com/office/officeart/2005/8/layout/hierarchy1"/>
    <dgm:cxn modelId="{EA14FD30-7AA5-4CFE-BC27-4D23A5CCB49C}" type="presOf" srcId="{621EC22E-2184-46B3-A712-A3715F4B44B7}" destId="{3A56170B-6B75-4CF7-96F0-AF35A4C645EB}" srcOrd="0" destOrd="0" presId="urn:microsoft.com/office/officeart/2005/8/layout/hierarchy1"/>
    <dgm:cxn modelId="{CBC39257-9FE8-48B4-A199-2D2D82A7EA0F}" type="presParOf" srcId="{C0FCDF07-DF94-473A-B78C-A54D69491F2C}" destId="{DED89B6E-8A9B-4E57-BC60-96C4819CD455}" srcOrd="1" destOrd="0" presId="urn:microsoft.com/office/officeart/2005/8/layout/hierarchy1"/>
    <dgm:cxn modelId="{AA2E6450-F8B4-4DE9-9D2F-FE6A5653F9CE}" type="presParOf" srcId="{DED89B6E-8A9B-4E57-BC60-96C4819CD455}" destId="{483403A0-8029-4C50-B756-1BD767228FD8}" srcOrd="0" destOrd="0" presId="urn:microsoft.com/office/officeart/2005/8/layout/hierarchy1"/>
    <dgm:cxn modelId="{DAB39E87-B8B1-45AC-A434-EE0D0E067383}" type="presParOf" srcId="{483403A0-8029-4C50-B756-1BD767228FD8}" destId="{A3E25746-1376-49EC-AE3F-2DD327116F7E}" srcOrd="0" destOrd="0" presId="urn:microsoft.com/office/officeart/2005/8/layout/hierarchy1"/>
    <dgm:cxn modelId="{CA2F93A7-AEB6-4749-A4C9-F1A61035FDD0}" type="presParOf" srcId="{483403A0-8029-4C50-B756-1BD767228FD8}" destId="{B85156AB-89C9-4CB3-810E-A31CA48DBA97}" srcOrd="1" destOrd="0" presId="urn:microsoft.com/office/officeart/2005/8/layout/hierarchy1"/>
    <dgm:cxn modelId="{80211B3E-DFA2-4513-9FD3-57B7FEE91633}" type="presOf" srcId="{B09E4331-8777-44AE-8916-54E93E599EC5}" destId="{B85156AB-89C9-4CB3-810E-A31CA48DBA97}" srcOrd="0" destOrd="0" presId="urn:microsoft.com/office/officeart/2005/8/layout/hierarchy1"/>
    <dgm:cxn modelId="{0AC12065-35D5-43F7-B2A7-09DB7D192572}" type="presParOf" srcId="{DED89B6E-8A9B-4E57-BC60-96C4819CD455}" destId="{1A34F274-09BE-4604-A58C-4B3B3E1AFBFF}" srcOrd="1" destOrd="0" presId="urn:microsoft.com/office/officeart/2005/8/layout/hierarchy1"/>
    <dgm:cxn modelId="{9268ABA1-64BC-46A0-A37C-732FC6DACD2B}" type="presParOf" srcId="{1A34F274-09BE-4604-A58C-4B3B3E1AFBFF}" destId="{02FAA6CB-57B4-43FA-9249-6B6A7F80341A}" srcOrd="0" destOrd="0" presId="urn:microsoft.com/office/officeart/2005/8/layout/hierarchy1"/>
    <dgm:cxn modelId="{6336DC09-4763-411C-AEB1-4772E7E88BE0}" type="presOf" srcId="{B93F8E11-43E8-40ED-B502-C0E918B820A0}" destId="{02FAA6CB-57B4-43FA-9249-6B6A7F80341A}" srcOrd="0" destOrd="0" presId="urn:microsoft.com/office/officeart/2005/8/layout/hierarchy1"/>
    <dgm:cxn modelId="{FF9C2D0B-A692-42E8-921F-8E0781B21554}" type="presParOf" srcId="{1A34F274-09BE-4604-A58C-4B3B3E1AFBFF}" destId="{89BBBB8C-F647-450A-9A65-CEE93FA59ECC}" srcOrd="1" destOrd="0" presId="urn:microsoft.com/office/officeart/2005/8/layout/hierarchy1"/>
    <dgm:cxn modelId="{12449CF9-1BFC-44CA-97C7-0045269E20C5}" type="presParOf" srcId="{89BBBB8C-F647-450A-9A65-CEE93FA59ECC}" destId="{D4459E8C-B559-4C05-AA37-D434BA49C46B}" srcOrd="0" destOrd="0" presId="urn:microsoft.com/office/officeart/2005/8/layout/hierarchy1"/>
    <dgm:cxn modelId="{0AADD135-A822-44BD-A250-C1C9E1A34A5F}" type="presParOf" srcId="{D4459E8C-B559-4C05-AA37-D434BA49C46B}" destId="{18131F7A-50E4-4615-87F1-29E476DB06CC}" srcOrd="0" destOrd="0" presId="urn:microsoft.com/office/officeart/2005/8/layout/hierarchy1"/>
    <dgm:cxn modelId="{27B0EE87-3A25-47AA-ACA6-D8AB6C459D39}" type="presParOf" srcId="{D4459E8C-B559-4C05-AA37-D434BA49C46B}" destId="{95B7F7DA-5C93-4EE2-807E-E22BF46329E7}" srcOrd="1" destOrd="0" presId="urn:microsoft.com/office/officeart/2005/8/layout/hierarchy1"/>
    <dgm:cxn modelId="{AA5CF590-2632-48D9-AAF3-25E50C20DBF6}" type="presOf" srcId="{AEB28E20-68F7-49FE-9F1F-91CFFA79F14C}" destId="{95B7F7DA-5C93-4EE2-807E-E22BF46329E7}" srcOrd="0" destOrd="0" presId="urn:microsoft.com/office/officeart/2005/8/layout/hierarchy1"/>
    <dgm:cxn modelId="{4FA4F09A-8DBE-4621-9142-01726C866303}" type="presParOf" srcId="{89BBBB8C-F647-450A-9A65-CEE93FA59ECC}" destId="{B68ABAD5-A0CE-4B58-A77C-5F12155BB63F}" srcOrd="1" destOrd="0" presId="urn:microsoft.com/office/officeart/2005/8/layout/hierarchy1"/>
    <dgm:cxn modelId="{FCD185F8-A731-4D67-A3B6-F10E3CD8AF10}" type="presParOf" srcId="{1A34F274-09BE-4604-A58C-4B3B3E1AFBFF}" destId="{C3D64D3B-9FBF-4BA0-A83D-66EC84DCCE78}" srcOrd="2" destOrd="0" presId="urn:microsoft.com/office/officeart/2005/8/layout/hierarchy1"/>
    <dgm:cxn modelId="{23E75A84-F71F-4584-9E50-F20B15D6CEB2}" type="presOf" srcId="{066DC0AE-264C-42D6-996A-8DC9EB96B81E}" destId="{C3D64D3B-9FBF-4BA0-A83D-66EC84DCCE78}" srcOrd="0" destOrd="0" presId="urn:microsoft.com/office/officeart/2005/8/layout/hierarchy1"/>
    <dgm:cxn modelId="{B46315A0-3221-4D11-B65E-0AF4ADC59829}" type="presParOf" srcId="{1A34F274-09BE-4604-A58C-4B3B3E1AFBFF}" destId="{9B792DC3-0A8E-4DF9-9590-A6497FEEA607}" srcOrd="3" destOrd="0" presId="urn:microsoft.com/office/officeart/2005/8/layout/hierarchy1"/>
    <dgm:cxn modelId="{D291CB6A-FAF5-4EEC-A072-869FDDD9132F}" type="presParOf" srcId="{9B792DC3-0A8E-4DF9-9590-A6497FEEA607}" destId="{967BFD6C-7EEA-4BC6-BE41-29735D6DEC19}" srcOrd="0" destOrd="0" presId="urn:microsoft.com/office/officeart/2005/8/layout/hierarchy1"/>
    <dgm:cxn modelId="{1C15ED80-6989-4A5A-AB56-04C4E6EB2A11}" type="presParOf" srcId="{967BFD6C-7EEA-4BC6-BE41-29735D6DEC19}" destId="{DB3074E8-210E-40ED-8BE4-FBFB1E834DFF}" srcOrd="0" destOrd="0" presId="urn:microsoft.com/office/officeart/2005/8/layout/hierarchy1"/>
    <dgm:cxn modelId="{35F768BA-08E3-44CF-AD70-28DE1408193F}" type="presParOf" srcId="{967BFD6C-7EEA-4BC6-BE41-29735D6DEC19}" destId="{9D70AFEF-8BEF-4DEA-9627-1B07605EC060}" srcOrd="1" destOrd="0" presId="urn:microsoft.com/office/officeart/2005/8/layout/hierarchy1"/>
    <dgm:cxn modelId="{CB8A908F-02E2-430E-924A-98825D3312E9}" type="presOf" srcId="{72157906-3680-4F51-BBD1-5F323ACD48C3}" destId="{9D70AFEF-8BEF-4DEA-9627-1B07605EC060}" srcOrd="0" destOrd="0" presId="urn:microsoft.com/office/officeart/2005/8/layout/hierarchy1"/>
    <dgm:cxn modelId="{D02B4870-BA1D-42C3-B8D7-87E5BB245BC8}" type="presParOf" srcId="{9B792DC3-0A8E-4DF9-9590-A6497FEEA607}" destId="{DB491802-A734-48EE-BC1E-AD51F198C62F}" srcOrd="1" destOrd="0" presId="urn:microsoft.com/office/officeart/2005/8/layout/hierarchy1"/>
    <dgm:cxn modelId="{5A393725-37B0-4EF6-9676-E0C68A7AF71C}" type="presParOf" srcId="{DB491802-A734-48EE-BC1E-AD51F198C62F}" destId="{E8BE7312-1B4E-4CC3-97D1-B3EB7E405244}" srcOrd="0" destOrd="0" presId="urn:microsoft.com/office/officeart/2005/8/layout/hierarchy1"/>
    <dgm:cxn modelId="{E10070C2-B93E-419C-AD0D-151A6F5C6EED}" type="presOf" srcId="{528138D7-EE85-4427-A3F2-734A2C307E4B}" destId="{E8BE7312-1B4E-4CC3-97D1-B3EB7E405244}" srcOrd="0" destOrd="0" presId="urn:microsoft.com/office/officeart/2005/8/layout/hierarchy1"/>
    <dgm:cxn modelId="{6951F34F-6808-420C-AA4B-9B663C9DEF60}" type="presParOf" srcId="{DB491802-A734-48EE-BC1E-AD51F198C62F}" destId="{220AA29A-0392-406C-BE5B-62E53808C4DC}" srcOrd="1" destOrd="0" presId="urn:microsoft.com/office/officeart/2005/8/layout/hierarchy1"/>
    <dgm:cxn modelId="{35FEA467-C574-4506-B341-C8B4C766F5A9}" type="presParOf" srcId="{220AA29A-0392-406C-BE5B-62E53808C4DC}" destId="{9A550C57-5912-48F1-B55E-FD8722E57142}" srcOrd="0" destOrd="0" presId="urn:microsoft.com/office/officeart/2005/8/layout/hierarchy1"/>
    <dgm:cxn modelId="{DD362138-2F3E-4566-818F-218281EBF7CE}" type="presParOf" srcId="{9A550C57-5912-48F1-B55E-FD8722E57142}" destId="{010FF0BD-AEB6-4DDB-A21E-09934CE39A6F}" srcOrd="0" destOrd="0" presId="urn:microsoft.com/office/officeart/2005/8/layout/hierarchy1"/>
    <dgm:cxn modelId="{B3C98CEF-2109-4E16-8939-D732D9BCBAC5}" type="presParOf" srcId="{9A550C57-5912-48F1-B55E-FD8722E57142}" destId="{D80128B8-82BD-408C-B656-E32C153864E4}" srcOrd="1" destOrd="0" presId="urn:microsoft.com/office/officeart/2005/8/layout/hierarchy1"/>
    <dgm:cxn modelId="{0E8F9650-A7E0-49C1-8BA8-8E2784782FB2}" type="presOf" srcId="{AEAECFFA-E36B-4DD5-8D3E-771EBB0ADE3E}" destId="{D80128B8-82BD-408C-B656-E32C153864E4}" srcOrd="0" destOrd="0" presId="urn:microsoft.com/office/officeart/2005/8/layout/hierarchy1"/>
    <dgm:cxn modelId="{C1FA76C9-6717-49B7-85EC-369FF7873851}" type="presParOf" srcId="{220AA29A-0392-406C-BE5B-62E53808C4DC}" destId="{1F64DC6C-3D2C-40A8-8983-B00E21C22A59}" srcOrd="1" destOrd="0" presId="urn:microsoft.com/office/officeart/2005/8/layout/hierarchy1"/>
    <dgm:cxn modelId="{90DB5150-4F59-4B6D-A5D0-858CC51AB688}" type="presParOf" srcId="{DB491802-A734-48EE-BC1E-AD51F198C62F}" destId="{33F1C1E1-F787-439C-AB75-3CBF5A31E9B9}" srcOrd="2" destOrd="0" presId="urn:microsoft.com/office/officeart/2005/8/layout/hierarchy1"/>
    <dgm:cxn modelId="{5F3372B9-86F0-4BBE-96E3-A87BC50E24CF}" type="presOf" srcId="{41461E74-A403-443E-8FCE-6303B51A6A44}" destId="{33F1C1E1-F787-439C-AB75-3CBF5A31E9B9}" srcOrd="0" destOrd="0" presId="urn:microsoft.com/office/officeart/2005/8/layout/hierarchy1"/>
    <dgm:cxn modelId="{189EFD32-6339-4700-B585-F70F3650129F}" type="presParOf" srcId="{DB491802-A734-48EE-BC1E-AD51F198C62F}" destId="{231BED3A-2F8D-4462-A86D-F0F4D0A66B55}" srcOrd="3" destOrd="0" presId="urn:microsoft.com/office/officeart/2005/8/layout/hierarchy1"/>
    <dgm:cxn modelId="{E975AF2D-80F4-47BC-9183-93ED38744151}" type="presParOf" srcId="{231BED3A-2F8D-4462-A86D-F0F4D0A66B55}" destId="{6240841F-A9AC-44C0-A45D-52596AECEF73}" srcOrd="0" destOrd="0" presId="urn:microsoft.com/office/officeart/2005/8/layout/hierarchy1"/>
    <dgm:cxn modelId="{714E9900-E8FF-46D3-8D8E-3F1102E8E9BB}" type="presParOf" srcId="{6240841F-A9AC-44C0-A45D-52596AECEF73}" destId="{3098CA37-33B1-426A-9B37-5BBD7C02A3EE}" srcOrd="0" destOrd="0" presId="urn:microsoft.com/office/officeart/2005/8/layout/hierarchy1"/>
    <dgm:cxn modelId="{1E64DAFE-1F43-412F-8581-99877924D244}" type="presParOf" srcId="{6240841F-A9AC-44C0-A45D-52596AECEF73}" destId="{649B6A8E-2B6C-41F0-A11A-29F59D814A90}" srcOrd="1" destOrd="0" presId="urn:microsoft.com/office/officeart/2005/8/layout/hierarchy1"/>
    <dgm:cxn modelId="{6804CAB0-72F3-4587-A952-AA3B014EE3A2}" type="presOf" srcId="{AEBF0BF3-97A1-46FD-A023-F11ED9A74EA7}" destId="{649B6A8E-2B6C-41F0-A11A-29F59D814A90}" srcOrd="0" destOrd="0" presId="urn:microsoft.com/office/officeart/2005/8/layout/hierarchy1"/>
    <dgm:cxn modelId="{63BEC5AE-6E3A-404D-AF83-5D8F0EF3A9F1}" type="presParOf" srcId="{231BED3A-2F8D-4462-A86D-F0F4D0A66B55}" destId="{54C8CBE3-CF2E-404E-B91E-F0A4D0E2ADB2}" srcOrd="1" destOrd="0" presId="urn:microsoft.com/office/officeart/2005/8/layout/hierarchy1"/>
    <dgm:cxn modelId="{42D9195F-88FE-4F9D-B728-C5277384EB36}" type="presParOf" srcId="{C0FCDF07-DF94-473A-B78C-A54D69491F2C}" destId="{22E8614A-F106-481A-9DE4-02E64EE800F5}" srcOrd="2" destOrd="0" presId="urn:microsoft.com/office/officeart/2005/8/layout/hierarchy1"/>
    <dgm:cxn modelId="{47FA231A-1DA9-452F-88C7-3D349FDA3D06}" type="presOf" srcId="{E2426F75-27BE-4C77-9D4C-EC03F0055ED0}" destId="{22E8614A-F106-481A-9DE4-02E64EE800F5}" srcOrd="0" destOrd="0" presId="urn:microsoft.com/office/officeart/2005/8/layout/hierarchy1"/>
    <dgm:cxn modelId="{6ADE7B46-43DE-4DD2-8151-19109E7B793C}" type="presParOf" srcId="{C0FCDF07-DF94-473A-B78C-A54D69491F2C}" destId="{8B157850-02B3-4A20-BD10-10EE3BB877E0}" srcOrd="3" destOrd="0" presId="urn:microsoft.com/office/officeart/2005/8/layout/hierarchy1"/>
    <dgm:cxn modelId="{445AEE83-589C-41ED-82A7-4A645340A3E7}" type="presParOf" srcId="{8B157850-02B3-4A20-BD10-10EE3BB877E0}" destId="{973C0302-305D-4309-A94F-A90709B5B8FB}" srcOrd="0" destOrd="0" presId="urn:microsoft.com/office/officeart/2005/8/layout/hierarchy1"/>
    <dgm:cxn modelId="{88FAEAB2-5F06-43D1-9DAB-76416EE8BD7E}" type="presParOf" srcId="{973C0302-305D-4309-A94F-A90709B5B8FB}" destId="{57AEFB39-0C36-4CB1-B573-FB5BB673F44F}" srcOrd="0" destOrd="0" presId="urn:microsoft.com/office/officeart/2005/8/layout/hierarchy1"/>
    <dgm:cxn modelId="{4DABCFE4-FFC1-4808-9670-3B36BA16FFE8}" type="presParOf" srcId="{973C0302-305D-4309-A94F-A90709B5B8FB}" destId="{4D893A8A-43FD-4552-9C8E-E1EC0E1B7DCF}" srcOrd="1" destOrd="0" presId="urn:microsoft.com/office/officeart/2005/8/layout/hierarchy1"/>
    <dgm:cxn modelId="{7B504C2E-D601-4DF3-BCFA-F828196AD1BB}" type="presOf" srcId="{DAE9574E-5B2D-4FBB-97A9-EF6977355A5B}" destId="{4D893A8A-43FD-4552-9C8E-E1EC0E1B7DCF}" srcOrd="0" destOrd="0" presId="urn:microsoft.com/office/officeart/2005/8/layout/hierarchy1"/>
    <dgm:cxn modelId="{3A2726EA-1F9B-4041-B1DC-EA10E85F2E45}" type="presParOf" srcId="{8B157850-02B3-4A20-BD10-10EE3BB877E0}" destId="{4990BE67-7631-4290-9575-F4E2C1536F32}" srcOrd="1" destOrd="0" presId="urn:microsoft.com/office/officeart/2005/8/layout/hierarchy1"/>
  </dgm:cxnLst>
  <dgm:bg/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C44934A-8317-41CD-970E-1961BF8391E7}" type="doc">
      <dgm:prSet loTypeId="urn:microsoft.com/office/officeart/2005/8/layout/hierarchy1" loCatId="hierarchy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436A2F29-738A-495C-813D-01D4D145DC4B}" type="parTrans" cxnId="{0F2FFD6A-06B2-48DF-92B3-016FEF733A11}">
      <dgm:prSet/>
      <dgm:spPr/>
      <dgm:t>
        <a:bodyPr/>
        <a:lstStyle/>
        <a:p>
          <a:endParaRPr lang="ru-RU"/>
        </a:p>
      </dgm:t>
    </dgm:pt>
    <dgm:pt modelId="{E57DC9D1-4EA4-44D5-B9CC-1DDC371F68DF}">
      <dgm:prSet phldrT="[Текст]" custT="1"/>
      <dgm:spPr/>
      <dgm:t>
        <a:bodyPr/>
        <a:lstStyle/>
        <a:p>
          <a:r>
            <a:rPr lang="ru-RU" sz="4000" b="1" smtClean="0">
              <a:latin typeface="Comic Sans MS" pitchFamily="66" charset="0"/>
            </a:rPr>
            <a:t>Нервная ткань</a:t>
          </a:r>
          <a:endParaRPr lang="ru-RU" sz="4000" b="1">
            <a:latin typeface="Comic Sans MS" pitchFamily="66" charset="0"/>
          </a:endParaRPr>
        </a:p>
      </dgm:t>
    </dgm:pt>
    <dgm:pt modelId="{55B7C9CB-891F-41F3-B25D-A5E8FDB1042B}" type="parTrans" cxnId="{82F53DFC-65C4-4D4F-BEBA-00B564C188CE}">
      <dgm:prSet/>
      <dgm:spPr/>
      <dgm:t>
        <a:bodyPr/>
        <a:lstStyle/>
        <a:p>
          <a:endParaRPr lang="ru-RU"/>
        </a:p>
      </dgm:t>
    </dgm:pt>
    <dgm:pt modelId="{0109A08F-9C77-46E0-8F0A-6E901758B669}">
      <dgm:prSet phldrT="[Текст]" custT="1"/>
      <dgm:spPr/>
      <dgm:t>
        <a:bodyPr/>
        <a:lstStyle/>
        <a:p>
          <a:pPr algn="ctr"/>
          <a:r>
            <a:rPr lang="ru-RU" sz="3600" b="1" smtClean="0">
              <a:latin typeface="Comic Sans MS" pitchFamily="66" charset="0"/>
            </a:rPr>
            <a:t>Нейроны</a:t>
          </a:r>
          <a:r>
            <a:rPr lang="ru-RU" sz="2900" smtClean="0"/>
            <a:t>	</a:t>
          </a:r>
          <a:endParaRPr lang="ru-RU" sz="2900"/>
        </a:p>
      </dgm:t>
    </dgm:pt>
    <dgm:pt modelId="{2C439890-6F1E-410C-83AE-FB818522656D}" type="parTrans" cxnId="{6826DE34-A168-4009-85AC-05E9FE592E24}">
      <dgm:prSet/>
      <dgm:spPr/>
      <dgm:t>
        <a:bodyPr/>
        <a:lstStyle/>
        <a:p>
          <a:endParaRPr lang="ru-RU"/>
        </a:p>
      </dgm:t>
    </dgm:pt>
    <dgm:pt modelId="{9DEB8C1B-FB04-4AE8-BE75-91A9ECE35015}">
      <dgm:prSet phldrT="[Текст]" custT="1"/>
      <dgm:spPr/>
      <dgm:t>
        <a:bodyPr/>
        <a:lstStyle/>
        <a:p>
          <a:r>
            <a:rPr lang="ru-RU" sz="3600" b="1" smtClean="0">
              <a:latin typeface="Comic Sans MS" pitchFamily="66" charset="0"/>
            </a:rPr>
            <a:t>Тело</a:t>
          </a:r>
          <a:r>
            <a:rPr lang="ru-RU" sz="3600" smtClean="0"/>
            <a:t> (</a:t>
          </a:r>
          <a:r>
            <a:rPr lang="ru-RU" sz="3600" b="1" smtClean="0">
              <a:latin typeface="Comic Sans MS" pitchFamily="66" charset="0"/>
            </a:rPr>
            <a:t>сома</a:t>
          </a:r>
          <a:r>
            <a:rPr lang="ru-RU" sz="3600" smtClean="0"/>
            <a:t>)</a:t>
          </a:r>
          <a:endParaRPr lang="ru-RU" sz="3600"/>
        </a:p>
      </dgm:t>
    </dgm:pt>
    <dgm:pt modelId="{A5FB3B27-20F4-424A-8DED-8AA4913524B1}" type="sibTrans" cxnId="{6826DE34-A168-4009-85AC-05E9FE592E24}">
      <dgm:prSet/>
      <dgm:spPr/>
      <dgm:t>
        <a:bodyPr/>
        <a:lstStyle/>
        <a:p>
          <a:endParaRPr lang="ru-RU"/>
        </a:p>
      </dgm:t>
    </dgm:pt>
    <dgm:pt modelId="{265C6D61-CF12-4CF6-82F6-E79865B31406}" type="parTrans" cxnId="{7949386F-3FCE-4BE5-AE9E-8DF6050BE07E}">
      <dgm:prSet/>
      <dgm:spPr/>
      <dgm:t>
        <a:bodyPr/>
        <a:lstStyle/>
        <a:p>
          <a:endParaRPr lang="ru-RU"/>
        </a:p>
      </dgm:t>
    </dgm:pt>
    <dgm:pt modelId="{9D543FD0-C541-4C4F-B3B9-971EC2954B8F}">
      <dgm:prSet phldrT="[Текст]" custT="1"/>
      <dgm:spPr/>
      <dgm:t>
        <a:bodyPr/>
        <a:lstStyle/>
        <a:p>
          <a:r>
            <a:rPr lang="ru-RU" sz="3600" b="1" smtClean="0">
              <a:latin typeface="Comic Sans MS" pitchFamily="66" charset="0"/>
            </a:rPr>
            <a:t>Отростки</a:t>
          </a:r>
          <a:r>
            <a:rPr lang="ru-RU" sz="4500" smtClean="0"/>
            <a:t> </a:t>
          </a:r>
          <a:endParaRPr lang="ru-RU" sz="4500"/>
        </a:p>
      </dgm:t>
    </dgm:pt>
    <dgm:pt modelId="{BCAC0D13-87C6-443F-8205-80713AE5D89B}" type="parTrans" cxnId="{188ED9FB-D7FF-466A-9D99-89F34D9F244E}">
      <dgm:prSet/>
      <dgm:spPr/>
      <dgm:t>
        <a:bodyPr/>
        <a:lstStyle/>
        <a:p>
          <a:endParaRPr lang="ru-RU"/>
        </a:p>
      </dgm:t>
    </dgm:pt>
    <dgm:pt modelId="{AA514736-308D-4CF4-AF28-E5410AAF3B7D}">
      <dgm:prSet custT="1"/>
      <dgm:spPr/>
      <dgm:t>
        <a:bodyPr/>
        <a:lstStyle/>
        <a:p>
          <a:r>
            <a:rPr lang="ru-RU" sz="3600" b="1" smtClean="0">
              <a:latin typeface="Comic Sans MS" pitchFamily="66" charset="0"/>
            </a:rPr>
            <a:t>Дендрит</a:t>
          </a:r>
          <a:r>
            <a:rPr lang="ru-RU" sz="4500" smtClean="0"/>
            <a:t> </a:t>
          </a:r>
          <a:endParaRPr lang="ru-RU" sz="4500"/>
        </a:p>
      </dgm:t>
    </dgm:pt>
    <dgm:pt modelId="{48504770-A05F-4ED6-B457-7706F365B418}" type="sibTrans" cxnId="{188ED9FB-D7FF-466A-9D99-89F34D9F244E}">
      <dgm:prSet/>
      <dgm:spPr/>
      <dgm:t>
        <a:bodyPr/>
        <a:lstStyle/>
        <a:p>
          <a:endParaRPr lang="ru-RU"/>
        </a:p>
      </dgm:t>
    </dgm:pt>
    <dgm:pt modelId="{F7A91140-02B5-4A7A-B22A-7132E2596EFB}" type="parTrans" cxnId="{7ADBFA8C-E171-4FAA-9EB6-5980DF1CED78}">
      <dgm:prSet/>
      <dgm:spPr/>
      <dgm:t>
        <a:bodyPr/>
        <a:lstStyle/>
        <a:p>
          <a:endParaRPr lang="ru-RU"/>
        </a:p>
      </dgm:t>
    </dgm:pt>
    <dgm:pt modelId="{4C03B874-9097-40A2-A49D-743C81CBDF4C}">
      <dgm:prSet custT="1"/>
      <dgm:spPr/>
      <dgm:t>
        <a:bodyPr/>
        <a:lstStyle/>
        <a:p>
          <a:r>
            <a:rPr lang="ru-RU" sz="3600" b="1" smtClean="0">
              <a:latin typeface="Comic Sans MS" pitchFamily="66" charset="0"/>
            </a:rPr>
            <a:t>Аксон</a:t>
          </a:r>
          <a:r>
            <a:rPr lang="ru-RU" sz="4900" smtClean="0"/>
            <a:t> </a:t>
          </a:r>
          <a:endParaRPr lang="ru-RU" sz="4900"/>
        </a:p>
      </dgm:t>
    </dgm:pt>
    <dgm:pt modelId="{EEE47101-FF2A-4D34-81EF-00848E9F9C4B}" type="sibTrans" cxnId="{7ADBFA8C-E171-4FAA-9EB6-5980DF1CED78}">
      <dgm:prSet/>
      <dgm:spPr/>
      <dgm:t>
        <a:bodyPr/>
        <a:lstStyle/>
        <a:p>
          <a:endParaRPr lang="ru-RU"/>
        </a:p>
      </dgm:t>
    </dgm:pt>
    <dgm:pt modelId="{9DBBFD8D-D425-461C-9EC5-C8E44B6249F8}" type="sibTrans" cxnId="{7949386F-3FCE-4BE5-AE9E-8DF6050BE07E}">
      <dgm:prSet/>
      <dgm:spPr/>
      <dgm:t>
        <a:bodyPr/>
        <a:lstStyle/>
        <a:p>
          <a:endParaRPr lang="ru-RU"/>
        </a:p>
      </dgm:t>
    </dgm:pt>
    <dgm:pt modelId="{63FE808B-F54A-4A6C-AC54-9CD689D732A5}" type="sibTrans" cxnId="{82F53DFC-65C4-4D4F-BEBA-00B564C188CE}">
      <dgm:prSet/>
      <dgm:spPr/>
      <dgm:t>
        <a:bodyPr/>
        <a:lstStyle/>
        <a:p>
          <a:endParaRPr lang="ru-RU"/>
        </a:p>
      </dgm:t>
    </dgm:pt>
    <dgm:pt modelId="{223333A7-A1DA-48FD-8158-FCF62A0039C9}" type="parTrans" cxnId="{CCC37A11-8F28-413C-87C1-72A7E8B09071}">
      <dgm:prSet/>
      <dgm:spPr/>
      <dgm:t>
        <a:bodyPr/>
        <a:lstStyle/>
        <a:p>
          <a:endParaRPr lang="ru-RU"/>
        </a:p>
      </dgm:t>
    </dgm:pt>
    <dgm:pt modelId="{A979B6F8-959D-4C18-85DC-8DDF6FB59D24}">
      <dgm:prSet phldrT="[Текст]" custT="1"/>
      <dgm:spPr/>
      <dgm:t>
        <a:bodyPr/>
        <a:lstStyle/>
        <a:p>
          <a:r>
            <a:rPr lang="ru-RU" sz="3600" b="1" smtClean="0">
              <a:latin typeface="Comic Sans MS" pitchFamily="66" charset="0"/>
            </a:rPr>
            <a:t>Клетки-спутники (нейроглия)</a:t>
          </a:r>
          <a:endParaRPr lang="ru-RU" sz="3600" b="1">
            <a:latin typeface="Comic Sans MS" pitchFamily="66" charset="0"/>
          </a:endParaRPr>
        </a:p>
      </dgm:t>
    </dgm:pt>
    <dgm:pt modelId="{CDFB84C1-880F-49D6-8F6A-4E96F25A4E25}" type="sibTrans" cxnId="{CCC37A11-8F28-413C-87C1-72A7E8B09071}">
      <dgm:prSet/>
      <dgm:spPr/>
      <dgm:t>
        <a:bodyPr/>
        <a:lstStyle/>
        <a:p>
          <a:endParaRPr lang="ru-RU"/>
        </a:p>
      </dgm:t>
    </dgm:pt>
    <dgm:pt modelId="{9D51C687-BE09-472B-982F-F8A0A64516D7}" type="sibTrans" cxnId="{0F2FFD6A-06B2-48DF-92B3-016FEF733A11}">
      <dgm:prSet/>
      <dgm:spPr/>
      <dgm:t>
        <a:bodyPr/>
        <a:lstStyle/>
        <a:p>
          <a:endParaRPr lang="ru-RU"/>
        </a:p>
      </dgm:t>
    </dgm:pt>
    <dgm:pt modelId="{94F18BE3-B629-4C6D-9A32-2B4142DF1D0D}" type="pres">
      <dgm:prSet presAssocID="{1C44934A-8317-41CD-970E-1961BF8391E7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DB7065-75F6-4BD4-9C12-DA03E1DDF680}" type="pres">
      <dgm:prSet presAssocID="{E57DC9D1-4EA4-44D5-B9CC-1DDC371F68DF}" presName="hierRoot1"/>
      <dgm:spPr/>
      <dgm:t>
        <a:bodyPr/>
        <a:lstStyle/>
        <a:p>
          <a:endParaRPr lang="ru-RU"/>
        </a:p>
      </dgm:t>
    </dgm:pt>
    <dgm:pt modelId="{CEE316FE-346C-4B65-88BE-DB9D6EE0FE6C}" type="pres">
      <dgm:prSet presAssocID="{E57DC9D1-4EA4-44D5-B9CC-1DDC371F68DF}" presName="composite"/>
      <dgm:spPr/>
      <dgm:t>
        <a:bodyPr/>
        <a:lstStyle/>
        <a:p>
          <a:endParaRPr lang="ru-RU"/>
        </a:p>
      </dgm:t>
    </dgm:pt>
    <dgm:pt modelId="{CFC53587-5326-4DF6-8F1F-7377C8407AB1}" type="pres">
      <dgm:prSet presAssocID="{E57DC9D1-4EA4-44D5-B9CC-1DDC371F68DF}" presName="background" presStyleLbl="node0" presStyleCnt="1"/>
      <dgm:spPr/>
      <dgm:t>
        <a:bodyPr/>
        <a:lstStyle/>
        <a:p>
          <a:endParaRPr lang="ru-RU"/>
        </a:p>
      </dgm:t>
    </dgm:pt>
    <dgm:pt modelId="{2463EE9A-52A6-4E46-9EF6-F03848440FEE}" type="pres">
      <dgm:prSet presAssocID="{E57DC9D1-4EA4-44D5-B9CC-1DDC371F68DF}" presName="text" presStyleLbl="fgAcc0" presStyleCnt="1" custScaleX="275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604AF2-7161-4169-AA4E-C07D4BF9BA5E}" type="pres">
      <dgm:prSet presAssocID="{E57DC9D1-4EA4-44D5-B9CC-1DDC371F68DF}" presName="hierChild2"/>
      <dgm:spPr/>
      <dgm:t>
        <a:bodyPr/>
        <a:lstStyle/>
        <a:p>
          <a:endParaRPr lang="ru-RU"/>
        </a:p>
      </dgm:t>
    </dgm:pt>
    <dgm:pt modelId="{697E1633-B9C2-4C31-93E4-1D47F16F6DD6}" type="pres">
      <dgm:prSet presAssocID="{55B7C9CB-891F-41F3-B25D-A5E8FDB1042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6FE4CF9-EE27-4EA8-A5FC-44E7436B4D7B}" type="pres">
      <dgm:prSet presAssocID="{0109A08F-9C77-46E0-8F0A-6E901758B669}" presName="hierRoot2"/>
      <dgm:spPr/>
      <dgm:t>
        <a:bodyPr/>
        <a:lstStyle/>
        <a:p>
          <a:endParaRPr lang="ru-RU"/>
        </a:p>
      </dgm:t>
    </dgm:pt>
    <dgm:pt modelId="{E3046F37-91D3-4604-AAFC-FD9BDD23CDAC}" type="pres">
      <dgm:prSet presAssocID="{0109A08F-9C77-46E0-8F0A-6E901758B669}" presName="composite2"/>
      <dgm:spPr/>
      <dgm:t>
        <a:bodyPr/>
        <a:lstStyle/>
        <a:p>
          <a:endParaRPr lang="ru-RU"/>
        </a:p>
      </dgm:t>
    </dgm:pt>
    <dgm:pt modelId="{B323AB9A-8C74-45D5-A0CD-B7FDB0D6530B}" type="pres">
      <dgm:prSet presAssocID="{0109A08F-9C77-46E0-8F0A-6E901758B669}" presName="background2" presStyleLbl="node2" presStyleCnt="2"/>
      <dgm:spPr/>
      <dgm:t>
        <a:bodyPr/>
        <a:lstStyle/>
        <a:p>
          <a:endParaRPr lang="ru-RU"/>
        </a:p>
      </dgm:t>
    </dgm:pt>
    <dgm:pt modelId="{764FA040-BEC2-4EA9-920B-5F4B95D4AC67}" type="pres">
      <dgm:prSet presAssocID="{0109A08F-9C77-46E0-8F0A-6E901758B669}" presName="text2" presStyleLbl="fgAcc2" presStyleCnt="2" custScaleX="171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EE47D6-5080-40FD-A216-67ED0CCB3DDB}" type="pres">
      <dgm:prSet presAssocID="{0109A08F-9C77-46E0-8F0A-6E901758B669}" presName="hierChild3"/>
      <dgm:spPr/>
      <dgm:t>
        <a:bodyPr/>
        <a:lstStyle/>
        <a:p>
          <a:endParaRPr lang="ru-RU"/>
        </a:p>
      </dgm:t>
    </dgm:pt>
    <dgm:pt modelId="{99105A66-154D-4C30-BADC-FC0794A9A574}" type="pres">
      <dgm:prSet presAssocID="{2C439890-6F1E-410C-83AE-FB818522656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B9814E4-3A5A-4D22-980B-06A903922D4F}" type="pres">
      <dgm:prSet presAssocID="{9DEB8C1B-FB04-4AE8-BE75-91A9ECE35015}" presName="hierRoot3"/>
      <dgm:spPr/>
      <dgm:t>
        <a:bodyPr/>
        <a:lstStyle/>
        <a:p>
          <a:endParaRPr lang="ru-RU"/>
        </a:p>
      </dgm:t>
    </dgm:pt>
    <dgm:pt modelId="{FB096BFF-2E07-4D3F-962E-0EB14E1BF170}" type="pres">
      <dgm:prSet presAssocID="{9DEB8C1B-FB04-4AE8-BE75-91A9ECE35015}" presName="composite3"/>
      <dgm:spPr/>
      <dgm:t>
        <a:bodyPr/>
        <a:lstStyle/>
        <a:p>
          <a:endParaRPr lang="ru-RU"/>
        </a:p>
      </dgm:t>
    </dgm:pt>
    <dgm:pt modelId="{060AA939-B59E-4C78-A4B0-7912FFB70963}" type="pres">
      <dgm:prSet presAssocID="{9DEB8C1B-FB04-4AE8-BE75-91A9ECE35015}" presName="background3" presStyleLbl="node3" presStyleCnt="2"/>
      <dgm:spPr/>
      <dgm:t>
        <a:bodyPr/>
        <a:lstStyle/>
        <a:p>
          <a:endParaRPr lang="ru-RU"/>
        </a:p>
      </dgm:t>
    </dgm:pt>
    <dgm:pt modelId="{6862E0DD-EBCA-49D9-B710-A30A34EF542D}" type="pres">
      <dgm:prSet presAssocID="{9DEB8C1B-FB04-4AE8-BE75-91A9ECE35015}" presName="text3" presStyleLbl="fgAcc3" presStyleCnt="2" custScaleX="153876" custScaleY="125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CE0C1-690F-4224-92BC-39A9FF9D9846}" type="pres">
      <dgm:prSet presAssocID="{9DEB8C1B-FB04-4AE8-BE75-91A9ECE35015}" presName="hierChild4"/>
      <dgm:spPr/>
      <dgm:t>
        <a:bodyPr/>
        <a:lstStyle/>
        <a:p>
          <a:endParaRPr lang="ru-RU"/>
        </a:p>
      </dgm:t>
    </dgm:pt>
    <dgm:pt modelId="{0E8E287A-D0E2-4827-9BB8-5A6C2A53BBCD}" type="pres">
      <dgm:prSet presAssocID="{265C6D61-CF12-4CF6-82F6-E79865B31406}" presName="Name17" presStyleLbl="parChTrans1D3" presStyleCnt="2"/>
      <dgm:spPr/>
      <dgm:t>
        <a:bodyPr/>
        <a:lstStyle/>
        <a:p>
          <a:endParaRPr lang="ru-RU"/>
        </a:p>
      </dgm:t>
    </dgm:pt>
    <dgm:pt modelId="{4D18D4A5-0859-4A10-BDBD-1B4D591FFBD5}" type="pres">
      <dgm:prSet presAssocID="{9D543FD0-C541-4C4F-B3B9-971EC2954B8F}" presName="hierRoot3"/>
      <dgm:spPr/>
      <dgm:t>
        <a:bodyPr/>
        <a:lstStyle/>
        <a:p>
          <a:endParaRPr lang="ru-RU"/>
        </a:p>
      </dgm:t>
    </dgm:pt>
    <dgm:pt modelId="{AEB4D529-EFED-4A03-A604-46F169CA21E4}" type="pres">
      <dgm:prSet presAssocID="{9D543FD0-C541-4C4F-B3B9-971EC2954B8F}" presName="composite3"/>
      <dgm:spPr/>
      <dgm:t>
        <a:bodyPr/>
        <a:lstStyle/>
        <a:p>
          <a:endParaRPr lang="ru-RU"/>
        </a:p>
      </dgm:t>
    </dgm:pt>
    <dgm:pt modelId="{2990D091-5BE6-4E40-BB12-8373EBEC0ECA}" type="pres">
      <dgm:prSet presAssocID="{9D543FD0-C541-4C4F-B3B9-971EC2954B8F}" presName="background3" presStyleLbl="node3" presStyleIdx="1" presStyleCnt="2"/>
      <dgm:spPr/>
      <dgm:t>
        <a:bodyPr/>
        <a:lstStyle/>
        <a:p>
          <a:endParaRPr lang="ru-RU"/>
        </a:p>
      </dgm:t>
    </dgm:pt>
    <dgm:pt modelId="{631033EF-7CD3-471E-B353-7DE3F21C05D7}" type="pres">
      <dgm:prSet presAssocID="{9D543FD0-C541-4C4F-B3B9-971EC2954B8F}" presName="text3" presStyleLbl="fgAcc3" presStyleIdx="1" presStyleCnt="2" custScaleX="153876" custScaleY="125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E1B45E-53B8-4361-81A8-22EF706C4789}" type="pres">
      <dgm:prSet presAssocID="{9D543FD0-C541-4C4F-B3B9-971EC2954B8F}" presName="hierChild4"/>
      <dgm:spPr/>
      <dgm:t>
        <a:bodyPr/>
        <a:lstStyle/>
        <a:p>
          <a:endParaRPr lang="ru-RU"/>
        </a:p>
      </dgm:t>
    </dgm:pt>
    <dgm:pt modelId="{0AAC0A5D-E570-4834-892B-BD3A528E69E0}" type="pres">
      <dgm:prSet presAssocID="{BCAC0D13-87C6-443F-8205-80713AE5D89B}" presName="Name23" presStyleLbl="parChTrans1D4" presStyleIdx="1" presStyleCnt="2"/>
      <dgm:spPr/>
      <dgm:t>
        <a:bodyPr/>
        <a:lstStyle/>
        <a:p>
          <a:endParaRPr lang="ru-RU"/>
        </a:p>
      </dgm:t>
    </dgm:pt>
    <dgm:pt modelId="{1F2397F0-FD8E-481C-9610-63FD9EE91D5C}" type="pres">
      <dgm:prSet presAssocID="{AA514736-308D-4CF4-AF28-E5410AAF3B7D}" presName="hierRoot4"/>
      <dgm:spPr/>
      <dgm:t>
        <a:bodyPr/>
        <a:lstStyle/>
        <a:p>
          <a:endParaRPr lang="ru-RU"/>
        </a:p>
      </dgm:t>
    </dgm:pt>
    <dgm:pt modelId="{6410B6A8-39DE-4FB6-BF32-CCE9F2D2CA24}" type="pres">
      <dgm:prSet presAssocID="{AA514736-308D-4CF4-AF28-E5410AAF3B7D}" presName="composite4"/>
      <dgm:spPr/>
      <dgm:t>
        <a:bodyPr/>
        <a:lstStyle/>
        <a:p>
          <a:endParaRPr lang="ru-RU"/>
        </a:p>
      </dgm:t>
    </dgm:pt>
    <dgm:pt modelId="{1F8597AC-CB3F-4F5A-B4F3-6D9B42E15EF6}" type="pres">
      <dgm:prSet presAssocID="{AA514736-308D-4CF4-AF28-E5410AAF3B7D}" presName="background4" presStyleLbl="node4" presStyleCnt="2"/>
      <dgm:spPr/>
      <dgm:t>
        <a:bodyPr/>
        <a:lstStyle/>
        <a:p>
          <a:endParaRPr lang="ru-RU"/>
        </a:p>
      </dgm:t>
    </dgm:pt>
    <dgm:pt modelId="{6F18ADEE-00DB-4CA7-9DE6-F529911C852F}" type="pres">
      <dgm:prSet presAssocID="{AA514736-308D-4CF4-AF28-E5410AAF3B7D}" presName="text4" presStyleLbl="fgAcc4" presStyleCnt="2" custScaleX="167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3300B3-AD11-4ED3-879E-48FC70DD0429}" type="pres">
      <dgm:prSet presAssocID="{AA514736-308D-4CF4-AF28-E5410AAF3B7D}" presName="hierChild5"/>
      <dgm:spPr/>
      <dgm:t>
        <a:bodyPr/>
        <a:lstStyle/>
        <a:p>
          <a:endParaRPr lang="ru-RU"/>
        </a:p>
      </dgm:t>
    </dgm:pt>
    <dgm:pt modelId="{CA18EE22-7078-4C10-B158-0567E2C92E57}" type="pres">
      <dgm:prSet presAssocID="{F7A91140-02B5-4A7A-B22A-7132E2596EFB}" presName="Name23" presStyleLbl="parChTrans1D4" presStyleCnt="2"/>
      <dgm:spPr/>
      <dgm:t>
        <a:bodyPr/>
        <a:lstStyle/>
        <a:p>
          <a:endParaRPr lang="ru-RU"/>
        </a:p>
      </dgm:t>
    </dgm:pt>
    <dgm:pt modelId="{7E8A992D-C4D5-4E36-8B86-0EBA74ECE2C0}" type="pres">
      <dgm:prSet presAssocID="{4C03B874-9097-40A2-A49D-743C81CBDF4C}" presName="hierRoot4"/>
      <dgm:spPr/>
      <dgm:t>
        <a:bodyPr/>
        <a:lstStyle/>
        <a:p>
          <a:endParaRPr lang="ru-RU"/>
        </a:p>
      </dgm:t>
    </dgm:pt>
    <dgm:pt modelId="{6A612A7B-14C5-446E-AD7F-009C179500A9}" type="pres">
      <dgm:prSet presAssocID="{4C03B874-9097-40A2-A49D-743C81CBDF4C}" presName="composite4"/>
      <dgm:spPr/>
      <dgm:t>
        <a:bodyPr/>
        <a:lstStyle/>
        <a:p>
          <a:endParaRPr lang="ru-RU"/>
        </a:p>
      </dgm:t>
    </dgm:pt>
    <dgm:pt modelId="{B6161585-1D5E-4EFF-9887-BC2944C3AAA2}" type="pres">
      <dgm:prSet presAssocID="{4C03B874-9097-40A2-A49D-743C81CBDF4C}" presName="background4" presStyleLbl="node4" presStyleIdx="1" presStyleCnt="2"/>
      <dgm:spPr/>
      <dgm:t>
        <a:bodyPr/>
        <a:lstStyle/>
        <a:p>
          <a:endParaRPr lang="ru-RU"/>
        </a:p>
      </dgm:t>
    </dgm:pt>
    <dgm:pt modelId="{B0D3CB69-FA16-4061-8477-5E6CAFFF6B22}" type="pres">
      <dgm:prSet presAssocID="{4C03B874-9097-40A2-A49D-743C81CBDF4C}" presName="text4" presStyleLbl="fgAcc4" presStyleIdx="1" presStyleCnt="2" custScaleX="167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DA9600-6A3B-4DC8-8F0A-025412D62FF7}" type="pres">
      <dgm:prSet presAssocID="{4C03B874-9097-40A2-A49D-743C81CBDF4C}" presName="hierChild5"/>
      <dgm:spPr/>
      <dgm:t>
        <a:bodyPr/>
        <a:lstStyle/>
        <a:p>
          <a:endParaRPr lang="ru-RU"/>
        </a:p>
      </dgm:t>
    </dgm:pt>
    <dgm:pt modelId="{F0E80C39-AECF-4803-AAF3-8B13B4CD093B}" type="pres">
      <dgm:prSet presAssocID="{223333A7-A1DA-48FD-8158-FCF62A0039C9}" presName="Name10" presStyleLbl="parChTrans1D2" presStyleCnt="2"/>
      <dgm:spPr/>
      <dgm:t>
        <a:bodyPr/>
        <a:lstStyle/>
        <a:p>
          <a:endParaRPr lang="ru-RU"/>
        </a:p>
      </dgm:t>
    </dgm:pt>
    <dgm:pt modelId="{8D7FD9C8-E8DD-44E6-B46B-52CA2E8DFEA4}" type="pres">
      <dgm:prSet presAssocID="{A979B6F8-959D-4C18-85DC-8DDF6FB59D24}" presName="hierRoot2"/>
      <dgm:spPr/>
      <dgm:t>
        <a:bodyPr/>
        <a:lstStyle/>
        <a:p>
          <a:endParaRPr lang="ru-RU"/>
        </a:p>
      </dgm:t>
    </dgm:pt>
    <dgm:pt modelId="{D27BAC05-75F1-4013-AC1E-DB020F6AFF0D}" type="pres">
      <dgm:prSet presAssocID="{A979B6F8-959D-4C18-85DC-8DDF6FB59D24}" presName="composite2"/>
      <dgm:spPr/>
      <dgm:t>
        <a:bodyPr/>
        <a:lstStyle/>
        <a:p>
          <a:endParaRPr lang="ru-RU"/>
        </a:p>
      </dgm:t>
    </dgm:pt>
    <dgm:pt modelId="{5C8205F7-D65A-4F71-8927-A055725DD0AF}" type="pres">
      <dgm:prSet presAssocID="{A979B6F8-959D-4C18-85DC-8DDF6FB59D24}" presName="background2" presStyleLbl="node2" presStyleIdx="1" presStyleCnt="2"/>
      <dgm:spPr/>
      <dgm:t>
        <a:bodyPr/>
        <a:lstStyle/>
        <a:p>
          <a:endParaRPr lang="ru-RU"/>
        </a:p>
      </dgm:t>
    </dgm:pt>
    <dgm:pt modelId="{20710110-4363-4C66-918F-37ADA0697503}" type="pres">
      <dgm:prSet presAssocID="{A979B6F8-959D-4C18-85DC-8DDF6FB59D24}" presName="text2" presStyleLbl="fgAcc2" presStyleIdx="1" presStyleCnt="2" custScaleX="267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4067E-D3CD-48C1-BDF2-3B90BD4B1A7C}" type="pres">
      <dgm:prSet presAssocID="{A979B6F8-959D-4C18-85DC-8DDF6FB59D24}" presName="hierChild3"/>
      <dgm:spPr/>
      <dgm:t>
        <a:bodyPr/>
        <a:lstStyle/>
        <a:p>
          <a:endParaRPr lang="ru-RU"/>
        </a:p>
      </dgm:t>
    </dgm:pt>
  </dgm:ptLst>
  <dgm:cxnLst>
    <dgm:cxn modelId="{0F2FFD6A-06B2-48DF-92B3-016FEF733A11}" srcId="{1C44934A-8317-41CD-970E-1961BF8391E7}" destId="{E57DC9D1-4EA4-44D5-B9CC-1DDC371F68DF}" srcOrd="0" destOrd="0" parTransId="{436A2F29-738A-495C-813D-01D4D145DC4B}" sibTransId="{9D51C687-BE09-472B-982F-F8A0A64516D7}"/>
    <dgm:cxn modelId="{82F53DFC-65C4-4D4F-BEBA-00B564C188CE}" srcId="{E57DC9D1-4EA4-44D5-B9CC-1DDC371F68DF}" destId="{0109A08F-9C77-46E0-8F0A-6E901758B669}" srcOrd="0" destOrd="0" parTransId="{55B7C9CB-891F-41F3-B25D-A5E8FDB1042B}" sibTransId="{63FE808B-F54A-4A6C-AC54-9CD689D732A5}"/>
    <dgm:cxn modelId="{6826DE34-A168-4009-85AC-05E9FE592E24}" srcId="{0109A08F-9C77-46E0-8F0A-6E901758B669}" destId="{9DEB8C1B-FB04-4AE8-BE75-91A9ECE35015}" srcOrd="0" destOrd="0" parTransId="{2C439890-6F1E-410C-83AE-FB818522656D}" sibTransId="{A5FB3B27-20F4-424A-8DED-8AA4913524B1}"/>
    <dgm:cxn modelId="{7949386F-3FCE-4BE5-AE9E-8DF6050BE07E}" srcId="{0109A08F-9C77-46E0-8F0A-6E901758B669}" destId="{9D543FD0-C541-4C4F-B3B9-971EC2954B8F}" srcOrd="1" destOrd="0" parTransId="{265C6D61-CF12-4CF6-82F6-E79865B31406}" sibTransId="{9DBBFD8D-D425-461C-9EC5-C8E44B6249F8}"/>
    <dgm:cxn modelId="{188ED9FB-D7FF-466A-9D99-89F34D9F244E}" srcId="{9D543FD0-C541-4C4F-B3B9-971EC2954B8F}" destId="{AA514736-308D-4CF4-AF28-E5410AAF3B7D}" srcOrd="0" destOrd="0" parTransId="{BCAC0D13-87C6-443F-8205-80713AE5D89B}" sibTransId="{48504770-A05F-4ED6-B457-7706F365B418}"/>
    <dgm:cxn modelId="{7ADBFA8C-E171-4FAA-9EB6-5980DF1CED78}" srcId="{9D543FD0-C541-4C4F-B3B9-971EC2954B8F}" destId="{4C03B874-9097-40A2-A49D-743C81CBDF4C}" srcOrd="1" destOrd="0" parTransId="{F7A91140-02B5-4A7A-B22A-7132E2596EFB}" sibTransId="{EEE47101-FF2A-4D34-81EF-00848E9F9C4B}"/>
    <dgm:cxn modelId="{CCC37A11-8F28-413C-87C1-72A7E8B09071}" srcId="{E57DC9D1-4EA4-44D5-B9CC-1DDC371F68DF}" destId="{A979B6F8-959D-4C18-85DC-8DDF6FB59D24}" srcOrd="1" destOrd="0" parTransId="{223333A7-A1DA-48FD-8158-FCF62A0039C9}" sibTransId="{CDFB84C1-880F-49D6-8F6A-4E96F25A4E25}"/>
    <dgm:cxn modelId="{4997D748-2DC0-46A6-9BCB-05DEED1BCF1C}" type="presOf" srcId="{1C44934A-8317-41CD-970E-1961BF8391E7}" destId="{94F18BE3-B629-4C6D-9A32-2B4142DF1D0D}" srcOrd="0" destOrd="0" presId="urn:microsoft.com/office/officeart/2005/8/layout/hierarchy1"/>
    <dgm:cxn modelId="{093CEDF6-EF3F-4C4F-8D66-B43752562FDB}" type="presParOf" srcId="{94F18BE3-B629-4C6D-9A32-2B4142DF1D0D}" destId="{52DB7065-75F6-4BD4-9C12-DA03E1DDF680}" srcOrd="0" destOrd="0" presId="urn:microsoft.com/office/officeart/2005/8/layout/hierarchy1"/>
    <dgm:cxn modelId="{CAB48243-AEDA-4E5C-AFF3-0FFF33ACB41A}" type="presParOf" srcId="{52DB7065-75F6-4BD4-9C12-DA03E1DDF680}" destId="{CEE316FE-346C-4B65-88BE-DB9D6EE0FE6C}" srcOrd="0" destOrd="0" presId="urn:microsoft.com/office/officeart/2005/8/layout/hierarchy1"/>
    <dgm:cxn modelId="{CCB17272-D5C3-4FDA-AE5A-C0BBDE270698}" type="presParOf" srcId="{CEE316FE-346C-4B65-88BE-DB9D6EE0FE6C}" destId="{CFC53587-5326-4DF6-8F1F-7377C8407AB1}" srcOrd="0" destOrd="0" presId="urn:microsoft.com/office/officeart/2005/8/layout/hierarchy1"/>
    <dgm:cxn modelId="{CAC5E5AA-7620-448F-93FD-211F7128693C}" type="presParOf" srcId="{CEE316FE-346C-4B65-88BE-DB9D6EE0FE6C}" destId="{2463EE9A-52A6-4E46-9EF6-F03848440FEE}" srcOrd="1" destOrd="0" presId="urn:microsoft.com/office/officeart/2005/8/layout/hierarchy1"/>
    <dgm:cxn modelId="{388E02E9-0137-499F-8BC3-18DC9CF562C2}" type="presOf" srcId="{E57DC9D1-4EA4-44D5-B9CC-1DDC371F68DF}" destId="{2463EE9A-52A6-4E46-9EF6-F03848440FEE}" srcOrd="0" destOrd="0" presId="urn:microsoft.com/office/officeart/2005/8/layout/hierarchy1"/>
    <dgm:cxn modelId="{5EBD3A39-B8A5-4844-922B-78E988A6A1F0}" type="presParOf" srcId="{52DB7065-75F6-4BD4-9C12-DA03E1DDF680}" destId="{64604AF2-7161-4169-AA4E-C07D4BF9BA5E}" srcOrd="1" destOrd="0" presId="urn:microsoft.com/office/officeart/2005/8/layout/hierarchy1"/>
    <dgm:cxn modelId="{4A178733-27B7-46F6-B596-1498853827FA}" type="presParOf" srcId="{64604AF2-7161-4169-AA4E-C07D4BF9BA5E}" destId="{697E1633-B9C2-4C31-93E4-1D47F16F6DD6}" srcOrd="0" destOrd="0" presId="urn:microsoft.com/office/officeart/2005/8/layout/hierarchy1"/>
    <dgm:cxn modelId="{0457F09C-7F54-4679-8340-9BE101FA0415}" type="presOf" srcId="{55B7C9CB-891F-41F3-B25D-A5E8FDB1042B}" destId="{697E1633-B9C2-4C31-93E4-1D47F16F6DD6}" srcOrd="0" destOrd="0" presId="urn:microsoft.com/office/officeart/2005/8/layout/hierarchy1"/>
    <dgm:cxn modelId="{A73B5C3C-1783-48BF-A716-457608109847}" type="presParOf" srcId="{64604AF2-7161-4169-AA4E-C07D4BF9BA5E}" destId="{C6FE4CF9-EE27-4EA8-A5FC-44E7436B4D7B}" srcOrd="1" destOrd="0" presId="urn:microsoft.com/office/officeart/2005/8/layout/hierarchy1"/>
    <dgm:cxn modelId="{7D991A7F-D00F-4C88-B746-F16079E6B555}" type="presParOf" srcId="{C6FE4CF9-EE27-4EA8-A5FC-44E7436B4D7B}" destId="{E3046F37-91D3-4604-AAFC-FD9BDD23CDAC}" srcOrd="0" destOrd="0" presId="urn:microsoft.com/office/officeart/2005/8/layout/hierarchy1"/>
    <dgm:cxn modelId="{355D4756-B38D-4B06-81FD-8011315B7841}" type="presParOf" srcId="{E3046F37-91D3-4604-AAFC-FD9BDD23CDAC}" destId="{B323AB9A-8C74-45D5-A0CD-B7FDB0D6530B}" srcOrd="0" destOrd="0" presId="urn:microsoft.com/office/officeart/2005/8/layout/hierarchy1"/>
    <dgm:cxn modelId="{CBF05CE5-957F-460F-8F78-4DB1320973C7}" type="presParOf" srcId="{E3046F37-91D3-4604-AAFC-FD9BDD23CDAC}" destId="{764FA040-BEC2-4EA9-920B-5F4B95D4AC67}" srcOrd="1" destOrd="0" presId="urn:microsoft.com/office/officeart/2005/8/layout/hierarchy1"/>
    <dgm:cxn modelId="{F295397E-8B1C-4E33-BB09-4C9BEDCF49BD}" type="presOf" srcId="{0109A08F-9C77-46E0-8F0A-6E901758B669}" destId="{764FA040-BEC2-4EA9-920B-5F4B95D4AC67}" srcOrd="0" destOrd="0" presId="urn:microsoft.com/office/officeart/2005/8/layout/hierarchy1"/>
    <dgm:cxn modelId="{8158711C-9D6E-4DA0-8669-D8DCB6A382A8}" type="presParOf" srcId="{C6FE4CF9-EE27-4EA8-A5FC-44E7436B4D7B}" destId="{5AEE47D6-5080-40FD-A216-67ED0CCB3DDB}" srcOrd="1" destOrd="0" presId="urn:microsoft.com/office/officeart/2005/8/layout/hierarchy1"/>
    <dgm:cxn modelId="{E973AE7F-B40B-4E34-94BD-9A6FE12D2D5D}" type="presParOf" srcId="{5AEE47D6-5080-40FD-A216-67ED0CCB3DDB}" destId="{99105A66-154D-4C30-BADC-FC0794A9A574}" srcOrd="0" destOrd="0" presId="urn:microsoft.com/office/officeart/2005/8/layout/hierarchy1"/>
    <dgm:cxn modelId="{2F8311E8-5FCE-4FC1-BFA0-DB75C866547B}" type="presOf" srcId="{2C439890-6F1E-410C-83AE-FB818522656D}" destId="{99105A66-154D-4C30-BADC-FC0794A9A574}" srcOrd="0" destOrd="0" presId="urn:microsoft.com/office/officeart/2005/8/layout/hierarchy1"/>
    <dgm:cxn modelId="{621007AE-B2F1-4A22-A704-635C313AAF1C}" type="presParOf" srcId="{5AEE47D6-5080-40FD-A216-67ED0CCB3DDB}" destId="{FB9814E4-3A5A-4D22-980B-06A903922D4F}" srcOrd="1" destOrd="0" presId="urn:microsoft.com/office/officeart/2005/8/layout/hierarchy1"/>
    <dgm:cxn modelId="{25C80BAE-D74A-48F6-8802-7C9B3BDDEE31}" type="presParOf" srcId="{FB9814E4-3A5A-4D22-980B-06A903922D4F}" destId="{FB096BFF-2E07-4D3F-962E-0EB14E1BF170}" srcOrd="0" destOrd="0" presId="urn:microsoft.com/office/officeart/2005/8/layout/hierarchy1"/>
    <dgm:cxn modelId="{C00EA297-562B-474D-871C-C85BC3F5EDF3}" type="presParOf" srcId="{FB096BFF-2E07-4D3F-962E-0EB14E1BF170}" destId="{060AA939-B59E-4C78-A4B0-7912FFB70963}" srcOrd="0" destOrd="0" presId="urn:microsoft.com/office/officeart/2005/8/layout/hierarchy1"/>
    <dgm:cxn modelId="{467E76C4-BFC6-4844-AF6E-00CD5FFBAA01}" type="presParOf" srcId="{FB096BFF-2E07-4D3F-962E-0EB14E1BF170}" destId="{6862E0DD-EBCA-49D9-B710-A30A34EF542D}" srcOrd="1" destOrd="0" presId="urn:microsoft.com/office/officeart/2005/8/layout/hierarchy1"/>
    <dgm:cxn modelId="{694980A0-34E9-467E-8B94-1ABC059FF121}" type="presOf" srcId="{9DEB8C1B-FB04-4AE8-BE75-91A9ECE35015}" destId="{6862E0DD-EBCA-49D9-B710-A30A34EF542D}" srcOrd="0" destOrd="0" presId="urn:microsoft.com/office/officeart/2005/8/layout/hierarchy1"/>
    <dgm:cxn modelId="{178E3DD7-78A3-4F53-940C-EB55EA4F271B}" type="presParOf" srcId="{FB9814E4-3A5A-4D22-980B-06A903922D4F}" destId="{B44CE0C1-690F-4224-92BC-39A9FF9D9846}" srcOrd="1" destOrd="0" presId="urn:microsoft.com/office/officeart/2005/8/layout/hierarchy1"/>
    <dgm:cxn modelId="{B27C079D-9941-40DD-94CA-80273B452B66}" type="presParOf" srcId="{5AEE47D6-5080-40FD-A216-67ED0CCB3DDB}" destId="{0E8E287A-D0E2-4827-9BB8-5A6C2A53BBCD}" srcOrd="2" destOrd="0" presId="urn:microsoft.com/office/officeart/2005/8/layout/hierarchy1"/>
    <dgm:cxn modelId="{6BDE743E-46AF-4AA5-9140-6A03D6307993}" type="presOf" srcId="{265C6D61-CF12-4CF6-82F6-E79865B31406}" destId="{0E8E287A-D0E2-4827-9BB8-5A6C2A53BBCD}" srcOrd="0" destOrd="0" presId="urn:microsoft.com/office/officeart/2005/8/layout/hierarchy1"/>
    <dgm:cxn modelId="{ECA59A3B-EBA2-4BB7-A45A-6CD715B78174}" type="presParOf" srcId="{5AEE47D6-5080-40FD-A216-67ED0CCB3DDB}" destId="{4D18D4A5-0859-4A10-BDBD-1B4D591FFBD5}" srcOrd="3" destOrd="0" presId="urn:microsoft.com/office/officeart/2005/8/layout/hierarchy1"/>
    <dgm:cxn modelId="{84130ED9-6FD9-4F1A-B9CD-41D9003484AF}" type="presParOf" srcId="{4D18D4A5-0859-4A10-BDBD-1B4D591FFBD5}" destId="{AEB4D529-EFED-4A03-A604-46F169CA21E4}" srcOrd="0" destOrd="0" presId="urn:microsoft.com/office/officeart/2005/8/layout/hierarchy1"/>
    <dgm:cxn modelId="{032AACE8-8FE0-4516-9581-4FEAE69653B0}" type="presParOf" srcId="{AEB4D529-EFED-4A03-A604-46F169CA21E4}" destId="{2990D091-5BE6-4E40-BB12-8373EBEC0ECA}" srcOrd="0" destOrd="0" presId="urn:microsoft.com/office/officeart/2005/8/layout/hierarchy1"/>
    <dgm:cxn modelId="{94C1FF61-C572-46D0-89A4-18D1F37F21CD}" type="presParOf" srcId="{AEB4D529-EFED-4A03-A604-46F169CA21E4}" destId="{631033EF-7CD3-471E-B353-7DE3F21C05D7}" srcOrd="1" destOrd="0" presId="urn:microsoft.com/office/officeart/2005/8/layout/hierarchy1"/>
    <dgm:cxn modelId="{A6752DB7-29A7-47DA-860A-0B9750091D21}" type="presOf" srcId="{9D543FD0-C541-4C4F-B3B9-971EC2954B8F}" destId="{631033EF-7CD3-471E-B353-7DE3F21C05D7}" srcOrd="0" destOrd="0" presId="urn:microsoft.com/office/officeart/2005/8/layout/hierarchy1"/>
    <dgm:cxn modelId="{4C909167-0F1B-4F8E-BB65-7F91BADB2BBF}" type="presParOf" srcId="{4D18D4A5-0859-4A10-BDBD-1B4D591FFBD5}" destId="{22E1B45E-53B8-4361-81A8-22EF706C4789}" srcOrd="1" destOrd="0" presId="urn:microsoft.com/office/officeart/2005/8/layout/hierarchy1"/>
    <dgm:cxn modelId="{3FCEB036-D1A3-47B2-8BBF-C080FAFE9735}" type="presParOf" srcId="{22E1B45E-53B8-4361-81A8-22EF706C4789}" destId="{0AAC0A5D-E570-4834-892B-BD3A528E69E0}" srcOrd="0" destOrd="0" presId="urn:microsoft.com/office/officeart/2005/8/layout/hierarchy1"/>
    <dgm:cxn modelId="{8F0B1B63-18CC-4431-A1F4-041FCFB2E1F3}" type="presOf" srcId="{BCAC0D13-87C6-443F-8205-80713AE5D89B}" destId="{0AAC0A5D-E570-4834-892B-BD3A528E69E0}" srcOrd="0" destOrd="0" presId="urn:microsoft.com/office/officeart/2005/8/layout/hierarchy1"/>
    <dgm:cxn modelId="{E7A1FD7F-CC8B-4631-8EE7-A18D49D72AC4}" type="presParOf" srcId="{22E1B45E-53B8-4361-81A8-22EF706C4789}" destId="{1F2397F0-FD8E-481C-9610-63FD9EE91D5C}" srcOrd="1" destOrd="0" presId="urn:microsoft.com/office/officeart/2005/8/layout/hierarchy1"/>
    <dgm:cxn modelId="{DA622765-17BA-4320-A7C9-2C9CCA1BF266}" type="presParOf" srcId="{1F2397F0-FD8E-481C-9610-63FD9EE91D5C}" destId="{6410B6A8-39DE-4FB6-BF32-CCE9F2D2CA24}" srcOrd="0" destOrd="0" presId="urn:microsoft.com/office/officeart/2005/8/layout/hierarchy1"/>
    <dgm:cxn modelId="{25F21BB2-E3A0-4442-A2CB-89A0982866C8}" type="presParOf" srcId="{6410B6A8-39DE-4FB6-BF32-CCE9F2D2CA24}" destId="{1F8597AC-CB3F-4F5A-B4F3-6D9B42E15EF6}" srcOrd="0" destOrd="0" presId="urn:microsoft.com/office/officeart/2005/8/layout/hierarchy1"/>
    <dgm:cxn modelId="{A4C9EC66-3832-4DDD-AFF7-803EDD4BFC1A}" type="presParOf" srcId="{6410B6A8-39DE-4FB6-BF32-CCE9F2D2CA24}" destId="{6F18ADEE-00DB-4CA7-9DE6-F529911C852F}" srcOrd="1" destOrd="0" presId="urn:microsoft.com/office/officeart/2005/8/layout/hierarchy1"/>
    <dgm:cxn modelId="{682B9173-8A30-4CAD-8EBD-E91D964A9127}" type="presOf" srcId="{AA514736-308D-4CF4-AF28-E5410AAF3B7D}" destId="{6F18ADEE-00DB-4CA7-9DE6-F529911C852F}" srcOrd="0" destOrd="0" presId="urn:microsoft.com/office/officeart/2005/8/layout/hierarchy1"/>
    <dgm:cxn modelId="{F11A7569-C9E0-4F3D-B6B6-9B08666567DE}" type="presParOf" srcId="{1F2397F0-FD8E-481C-9610-63FD9EE91D5C}" destId="{683300B3-AD11-4ED3-879E-48FC70DD0429}" srcOrd="1" destOrd="0" presId="urn:microsoft.com/office/officeart/2005/8/layout/hierarchy1"/>
    <dgm:cxn modelId="{05B638A1-905F-451C-AAC0-8B5D78982EE7}" type="presParOf" srcId="{22E1B45E-53B8-4361-81A8-22EF706C4789}" destId="{CA18EE22-7078-4C10-B158-0567E2C92E57}" srcOrd="2" destOrd="0" presId="urn:microsoft.com/office/officeart/2005/8/layout/hierarchy1"/>
    <dgm:cxn modelId="{5DFCE8DE-46E0-496F-92AB-EF794D149F04}" type="presOf" srcId="{F7A91140-02B5-4A7A-B22A-7132E2596EFB}" destId="{CA18EE22-7078-4C10-B158-0567E2C92E57}" srcOrd="0" destOrd="0" presId="urn:microsoft.com/office/officeart/2005/8/layout/hierarchy1"/>
    <dgm:cxn modelId="{207DAEC4-601A-40FC-A5BB-340A2B2C1C7D}" type="presParOf" srcId="{22E1B45E-53B8-4361-81A8-22EF706C4789}" destId="{7E8A992D-C4D5-4E36-8B86-0EBA74ECE2C0}" srcOrd="3" destOrd="0" presId="urn:microsoft.com/office/officeart/2005/8/layout/hierarchy1"/>
    <dgm:cxn modelId="{04F5B7C2-E11F-4EA5-BAEC-2F29712F9FCC}" type="presParOf" srcId="{7E8A992D-C4D5-4E36-8B86-0EBA74ECE2C0}" destId="{6A612A7B-14C5-446E-AD7F-009C179500A9}" srcOrd="0" destOrd="0" presId="urn:microsoft.com/office/officeart/2005/8/layout/hierarchy1"/>
    <dgm:cxn modelId="{E276ABE7-E670-4171-9305-19D80A4DA450}" type="presParOf" srcId="{6A612A7B-14C5-446E-AD7F-009C179500A9}" destId="{B6161585-1D5E-4EFF-9887-BC2944C3AAA2}" srcOrd="0" destOrd="0" presId="urn:microsoft.com/office/officeart/2005/8/layout/hierarchy1"/>
    <dgm:cxn modelId="{B31F078C-C689-4429-8D2A-012F357BE534}" type="presParOf" srcId="{6A612A7B-14C5-446E-AD7F-009C179500A9}" destId="{B0D3CB69-FA16-4061-8477-5E6CAFFF6B22}" srcOrd="1" destOrd="0" presId="urn:microsoft.com/office/officeart/2005/8/layout/hierarchy1"/>
    <dgm:cxn modelId="{C5C31E50-9460-4B31-8980-192E68B4F7BE}" type="presOf" srcId="{4C03B874-9097-40A2-A49D-743C81CBDF4C}" destId="{B0D3CB69-FA16-4061-8477-5E6CAFFF6B22}" srcOrd="0" destOrd="0" presId="urn:microsoft.com/office/officeart/2005/8/layout/hierarchy1"/>
    <dgm:cxn modelId="{279E516C-D1BC-4CEA-A7B1-1C6000EB61BC}" type="presParOf" srcId="{7E8A992D-C4D5-4E36-8B86-0EBA74ECE2C0}" destId="{1BDA9600-6A3B-4DC8-8F0A-025412D62FF7}" srcOrd="1" destOrd="0" presId="urn:microsoft.com/office/officeart/2005/8/layout/hierarchy1"/>
    <dgm:cxn modelId="{6ECDEFC7-99EB-4832-9B08-2DB434F7C2F4}" type="presParOf" srcId="{64604AF2-7161-4169-AA4E-C07D4BF9BA5E}" destId="{F0E80C39-AECF-4803-AAF3-8B13B4CD093B}" srcOrd="2" destOrd="0" presId="urn:microsoft.com/office/officeart/2005/8/layout/hierarchy1"/>
    <dgm:cxn modelId="{3F606245-4A47-426C-8EBF-AFC1F73299D8}" type="presOf" srcId="{223333A7-A1DA-48FD-8158-FCF62A0039C9}" destId="{F0E80C39-AECF-4803-AAF3-8B13B4CD093B}" srcOrd="0" destOrd="0" presId="urn:microsoft.com/office/officeart/2005/8/layout/hierarchy1"/>
    <dgm:cxn modelId="{36CEE1B9-9561-472B-828F-9D39462EBFA0}" type="presParOf" srcId="{64604AF2-7161-4169-AA4E-C07D4BF9BA5E}" destId="{8D7FD9C8-E8DD-44E6-B46B-52CA2E8DFEA4}" srcOrd="3" destOrd="0" presId="urn:microsoft.com/office/officeart/2005/8/layout/hierarchy1"/>
    <dgm:cxn modelId="{C20AFCA2-2B8E-4408-9557-38EC3879E18D}" type="presParOf" srcId="{8D7FD9C8-E8DD-44E6-B46B-52CA2E8DFEA4}" destId="{D27BAC05-75F1-4013-AC1E-DB020F6AFF0D}" srcOrd="0" destOrd="0" presId="urn:microsoft.com/office/officeart/2005/8/layout/hierarchy1"/>
    <dgm:cxn modelId="{E54EEC3A-B4E9-4FE7-91B2-D92DFF8265A7}" type="presParOf" srcId="{D27BAC05-75F1-4013-AC1E-DB020F6AFF0D}" destId="{5C8205F7-D65A-4F71-8927-A055725DD0AF}" srcOrd="0" destOrd="0" presId="urn:microsoft.com/office/officeart/2005/8/layout/hierarchy1"/>
    <dgm:cxn modelId="{9B7EFFB2-7C2C-48C6-9401-9D2D7C2FF2DA}" type="presParOf" srcId="{D27BAC05-75F1-4013-AC1E-DB020F6AFF0D}" destId="{20710110-4363-4C66-918F-37ADA0697503}" srcOrd="1" destOrd="0" presId="urn:microsoft.com/office/officeart/2005/8/layout/hierarchy1"/>
    <dgm:cxn modelId="{7548BAC9-D80C-4BBE-BC78-99866A4B4F11}" type="presOf" srcId="{A979B6F8-959D-4C18-85DC-8DDF6FB59D24}" destId="{20710110-4363-4C66-918F-37ADA0697503}" srcOrd="0" destOrd="0" presId="urn:microsoft.com/office/officeart/2005/8/layout/hierarchy1"/>
    <dgm:cxn modelId="{ACE32EC3-4274-4A28-86B4-7792B31CDEA0}" type="presParOf" srcId="{8D7FD9C8-E8DD-44E6-B46B-52CA2E8DFEA4}" destId="{CE94067E-D3CD-48C1-BDF2-3B90BD4B1A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A61BBA7-DE5D-46E5-ADDB-852AAFAE877C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DB682AD-44CB-4DD8-979F-FED67E4093DE}" type="parTrans" cxnId="{D5072B53-8C3F-43D6-8875-1B5ABEA3B757}">
      <dgm:prSet/>
      <dgm:spPr/>
      <dgm:t>
        <a:bodyPr/>
        <a:lstStyle/>
        <a:p>
          <a:endParaRPr lang="ru-RU"/>
        </a:p>
      </dgm:t>
    </dgm:pt>
    <dgm:pt modelId="{44FD2C44-9813-40AA-B285-502D55EE14FA}">
      <dgm:prSet phldrT="[Текст]" custT="1"/>
      <dgm:spPr/>
      <dgm:t>
        <a:bodyPr/>
        <a:lstStyle/>
        <a:p>
          <a:r>
            <a:rPr lang="ru-RU" sz="2800" b="1" smtClean="0">
              <a:latin typeface="Comic Sans MS" pitchFamily="66" charset="0"/>
            </a:rPr>
            <a:t>Отростки</a:t>
          </a:r>
          <a:r>
            <a:rPr lang="ru-RU" sz="1500" b="1" smtClean="0">
              <a:latin typeface="Comic Sans MS" pitchFamily="66" charset="0"/>
            </a:rPr>
            <a:t> </a:t>
          </a:r>
          <a:endParaRPr lang="ru-RU" sz="1500" b="1">
            <a:latin typeface="Comic Sans MS" pitchFamily="66" charset="0"/>
          </a:endParaRPr>
        </a:p>
      </dgm:t>
    </dgm:pt>
    <dgm:pt modelId="{D276DAB4-E072-4E45-B6B9-7EFA874D9EB2}" type="parTrans" cxnId="{A1192416-EE10-4938-900F-0EB9095315E9}">
      <dgm:prSet/>
      <dgm:spPr/>
      <dgm:t>
        <a:bodyPr/>
        <a:lstStyle/>
        <a:p>
          <a:endParaRPr lang="ru-RU"/>
        </a:p>
      </dgm:t>
    </dgm:pt>
    <dgm:pt modelId="{C20ACF79-100B-4672-A1BA-7E16483F0034}">
      <dgm:prSet phldrT="[Текст]" custT="1"/>
      <dgm:spPr/>
      <dgm:t>
        <a:bodyPr/>
        <a:lstStyle/>
        <a:p>
          <a:r>
            <a:rPr lang="ru-RU" sz="2800" b="1" smtClean="0">
              <a:latin typeface="Comic Sans MS" pitchFamily="66" charset="0"/>
            </a:rPr>
            <a:t>Дендрит</a:t>
          </a:r>
          <a:r>
            <a:rPr lang="ru-RU" sz="1500" b="1" smtClean="0">
              <a:latin typeface="Comic Sans MS" pitchFamily="66" charset="0"/>
            </a:rPr>
            <a:t> </a:t>
          </a:r>
          <a:endParaRPr lang="ru-RU" sz="1500" b="1">
            <a:latin typeface="Comic Sans MS" pitchFamily="66" charset="0"/>
          </a:endParaRPr>
        </a:p>
      </dgm:t>
    </dgm:pt>
    <dgm:pt modelId="{CF07B62D-9527-4AFE-BDCB-7D24D1FDC880}" type="parTrans" cxnId="{B116C997-1F39-4F38-8F82-D00B02384760}">
      <dgm:prSet/>
      <dgm:spPr/>
      <dgm:t>
        <a:bodyPr/>
        <a:lstStyle/>
        <a:p>
          <a:endParaRPr lang="ru-RU"/>
        </a:p>
      </dgm:t>
    </dgm:pt>
    <dgm:pt modelId="{AB13F02A-6297-47B1-AE4B-745D1D1095E6}">
      <dgm:prSet custT="1"/>
      <dgm:spPr/>
      <dgm:t>
        <a:bodyPr anchor="t"/>
        <a:lstStyle/>
        <a:p>
          <a:r>
            <a:rPr lang="ru-RU" sz="2000" b="1" smtClean="0">
              <a:latin typeface="Comic Sans MS" pitchFamily="66" charset="0"/>
            </a:rPr>
            <a:t>Короткий</a:t>
          </a:r>
        </a:p>
        <a:p>
          <a:r>
            <a:rPr lang="ru-RU" sz="2000" b="1" smtClean="0">
              <a:latin typeface="Comic Sans MS" pitchFamily="66" charset="0"/>
            </a:rPr>
            <a:t>Толстый </a:t>
          </a:r>
        </a:p>
        <a:p>
          <a:r>
            <a:rPr lang="ru-RU" sz="2000" b="1" smtClean="0">
              <a:latin typeface="Comic Sans MS" pitchFamily="66" charset="0"/>
            </a:rPr>
            <a:t>Ветвится</a:t>
          </a:r>
        </a:p>
        <a:p>
          <a:r>
            <a:rPr lang="ru-RU" sz="2000" b="1" smtClean="0">
              <a:latin typeface="Comic Sans MS" pitchFamily="66" charset="0"/>
            </a:rPr>
            <a:t>Много</a:t>
          </a:r>
        </a:p>
        <a:p>
          <a:r>
            <a:rPr lang="ru-RU" sz="2000" b="1" smtClean="0">
              <a:latin typeface="Comic Sans MS" pitchFamily="66" charset="0"/>
            </a:rPr>
            <a:t>К телу нейрона  </a:t>
          </a:r>
        </a:p>
        <a:p>
          <a:endParaRPr lang="ru-RU" sz="1500" b="1">
            <a:latin typeface="Comic Sans MS" pitchFamily="66" charset="0"/>
          </a:endParaRPr>
        </a:p>
      </dgm:t>
    </dgm:pt>
    <dgm:pt modelId="{3B0D21D5-D162-4188-B266-5D84DACD71F4}" type="sibTrans" cxnId="{B116C997-1F39-4F38-8F82-D00B02384760}">
      <dgm:prSet/>
      <dgm:spPr/>
      <dgm:t>
        <a:bodyPr/>
        <a:lstStyle/>
        <a:p>
          <a:endParaRPr lang="ru-RU"/>
        </a:p>
      </dgm:t>
    </dgm:pt>
    <dgm:pt modelId="{44EE1561-BA32-4581-91AE-C97E59C7208C}" type="sibTrans" cxnId="{A1192416-EE10-4938-900F-0EB9095315E9}">
      <dgm:prSet/>
      <dgm:spPr/>
      <dgm:t>
        <a:bodyPr/>
        <a:lstStyle/>
        <a:p>
          <a:endParaRPr lang="ru-RU"/>
        </a:p>
      </dgm:t>
    </dgm:pt>
    <dgm:pt modelId="{B88D98DC-8BE9-45A8-87C6-83507AEC264E}" type="parTrans" cxnId="{4BA37CA0-1EEB-4394-8BDA-1FB800FD0C40}">
      <dgm:prSet/>
      <dgm:spPr/>
      <dgm:t>
        <a:bodyPr/>
        <a:lstStyle/>
        <a:p>
          <a:endParaRPr lang="ru-RU"/>
        </a:p>
      </dgm:t>
    </dgm:pt>
    <dgm:pt modelId="{DDA0CA57-E6FF-4B3B-94B6-EFD51A0C41F3}">
      <dgm:prSet phldrT="[Текст]" custT="1"/>
      <dgm:spPr/>
      <dgm:t>
        <a:bodyPr/>
        <a:lstStyle/>
        <a:p>
          <a:r>
            <a:rPr lang="ru-RU" sz="2800" b="1" smtClean="0">
              <a:latin typeface="Comic Sans MS" pitchFamily="66" charset="0"/>
            </a:rPr>
            <a:t>Аксон </a:t>
          </a:r>
          <a:endParaRPr lang="ru-RU" sz="2800" b="1">
            <a:latin typeface="Comic Sans MS" pitchFamily="66" charset="0"/>
          </a:endParaRPr>
        </a:p>
      </dgm:t>
    </dgm:pt>
    <dgm:pt modelId="{21A57AD5-4E26-4C68-9996-4C037918FE31}" type="parTrans" cxnId="{29C4629D-BB69-4984-B0A1-B55DA57F604D}">
      <dgm:prSet/>
      <dgm:spPr/>
      <dgm:t>
        <a:bodyPr/>
        <a:lstStyle/>
        <a:p>
          <a:endParaRPr lang="ru-RU"/>
        </a:p>
      </dgm:t>
    </dgm:pt>
    <dgm:pt modelId="{BF2034BF-2FEE-4487-8084-AF79C2C67BA7}">
      <dgm:prSet custT="1"/>
      <dgm:spPr/>
      <dgm:t>
        <a:bodyPr anchor="t"/>
        <a:lstStyle/>
        <a:p>
          <a:r>
            <a:rPr lang="ru-RU" sz="2000" b="1" smtClean="0">
              <a:latin typeface="Comic Sans MS" pitchFamily="66" charset="0"/>
            </a:rPr>
            <a:t>Длинный</a:t>
          </a:r>
        </a:p>
        <a:p>
          <a:r>
            <a:rPr lang="ru-RU" sz="2000" b="1" smtClean="0">
              <a:latin typeface="Comic Sans MS" pitchFamily="66" charset="0"/>
            </a:rPr>
            <a:t>Тонкий </a:t>
          </a:r>
        </a:p>
        <a:p>
          <a:r>
            <a:rPr lang="ru-RU" sz="2000" b="1" smtClean="0">
              <a:latin typeface="Comic Sans MS" pitchFamily="66" charset="0"/>
            </a:rPr>
            <a:t>Не ветвится</a:t>
          </a:r>
        </a:p>
        <a:p>
          <a:r>
            <a:rPr lang="ru-RU" sz="2000" b="1" smtClean="0">
              <a:latin typeface="Comic Sans MS" pitchFamily="66" charset="0"/>
            </a:rPr>
            <a:t>Один </a:t>
          </a:r>
        </a:p>
        <a:p>
          <a:r>
            <a:rPr lang="ru-RU" sz="2000" b="1" smtClean="0">
              <a:latin typeface="Comic Sans MS" pitchFamily="66" charset="0"/>
            </a:rPr>
            <a:t>К рабочему органу/другим нейронам </a:t>
          </a:r>
          <a:endParaRPr lang="ru-RU" sz="2000" b="1">
            <a:latin typeface="Comic Sans MS" pitchFamily="66" charset="0"/>
          </a:endParaRPr>
        </a:p>
      </dgm:t>
    </dgm:pt>
    <dgm:pt modelId="{EC5860B7-37DA-4176-82C0-8C9F49E62D7C}" type="sibTrans" cxnId="{29C4629D-BB69-4984-B0A1-B55DA57F604D}">
      <dgm:prSet/>
      <dgm:spPr/>
      <dgm:t>
        <a:bodyPr/>
        <a:lstStyle/>
        <a:p>
          <a:endParaRPr lang="ru-RU"/>
        </a:p>
      </dgm:t>
    </dgm:pt>
    <dgm:pt modelId="{26F02CE3-A103-40B1-8520-0C0F333CE363}" type="sibTrans" cxnId="{4BA37CA0-1EEB-4394-8BDA-1FB800FD0C40}">
      <dgm:prSet/>
      <dgm:spPr/>
      <dgm:t>
        <a:bodyPr/>
        <a:lstStyle/>
        <a:p>
          <a:endParaRPr lang="ru-RU"/>
        </a:p>
      </dgm:t>
    </dgm:pt>
    <dgm:pt modelId="{46EACABD-E0F9-4D53-8A97-19AE8FE2ACA9}" type="sibTrans" cxnId="{D5072B53-8C3F-43D6-8875-1B5ABEA3B757}">
      <dgm:prSet/>
      <dgm:spPr/>
      <dgm:t>
        <a:bodyPr/>
        <a:lstStyle/>
        <a:p>
          <a:endParaRPr lang="ru-RU"/>
        </a:p>
      </dgm:t>
    </dgm:pt>
    <dgm:pt modelId="{C6BF3A86-FCFF-41BE-AA76-7C418664BCE2}" type="pres">
      <dgm:prSet presAssocID="{3A61BBA7-DE5D-46E5-ADDB-852AAFAE877C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FC1779-BD1D-4BE4-A0F7-F7A6C49EBD8B}" type="pres">
      <dgm:prSet presAssocID="{44FD2C44-9813-40AA-B285-502D55EE14FA}" presName="hierRoot1"/>
      <dgm:spPr/>
      <dgm:t>
        <a:bodyPr/>
        <a:lstStyle/>
        <a:p/>
      </dgm:t>
    </dgm:pt>
    <dgm:pt modelId="{3AE46B9B-2C20-4D3E-9D2A-2E57CA5F8A6A}" type="pres">
      <dgm:prSet presAssocID="{44FD2C44-9813-40AA-B285-502D55EE14FA}" presName="composite"/>
      <dgm:spPr/>
      <dgm:t>
        <a:bodyPr/>
        <a:lstStyle/>
        <a:p/>
      </dgm:t>
    </dgm:pt>
    <dgm:pt modelId="{98CE938B-AB74-46E8-B6CB-31DB887CAF4E}" type="pres">
      <dgm:prSet presAssocID="{44FD2C44-9813-40AA-B285-502D55EE14FA}" presName="background" presStyleLbl="node0" presStyleCnt="1"/>
      <dgm:spPr>
        <a:blipFill rotWithShape="0">
          <a:blip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B704A8-3C79-469F-A6E1-4A3DF0028346}" type="pres">
      <dgm:prSet presAssocID="{44FD2C44-9813-40AA-B285-502D55EE14FA}" presName="text" presStyleLbl="fgAcc0" presStyleCnt="1" custScaleX="85175" custScaleY="34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F50309-599C-432B-8823-6119E017F5E1}" type="pres">
      <dgm:prSet presAssocID="{44FD2C44-9813-40AA-B285-502D55EE14FA}" presName="hierChild2"/>
      <dgm:spPr/>
      <dgm:t>
        <a:bodyPr/>
        <a:lstStyle/>
        <a:p/>
      </dgm:t>
    </dgm:pt>
    <dgm:pt modelId="{9C95FCF5-76C3-4856-B279-F2CC3CCA2CA7}" type="pres">
      <dgm:prSet presAssocID="{D276DAB4-E072-4E45-B6B9-7EFA874D9EB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5E08AC3-9CEC-4846-A277-B70B603BB204}" type="pres">
      <dgm:prSet presAssocID="{C20ACF79-100B-4672-A1BA-7E16483F0034}" presName="hierRoot2"/>
      <dgm:spPr/>
      <dgm:t>
        <a:bodyPr/>
        <a:lstStyle/>
        <a:p/>
      </dgm:t>
    </dgm:pt>
    <dgm:pt modelId="{7271BC16-8A01-48E2-BB4E-500900CCE0B9}" type="pres">
      <dgm:prSet presAssocID="{C20ACF79-100B-4672-A1BA-7E16483F0034}" presName="composite2"/>
      <dgm:spPr/>
      <dgm:t>
        <a:bodyPr/>
        <a:lstStyle/>
        <a:p/>
      </dgm:t>
    </dgm:pt>
    <dgm:pt modelId="{2DEA37EF-D0ED-4488-B7F7-57BC39A2D275}" type="pres">
      <dgm:prSet presAssocID="{C20ACF79-100B-4672-A1BA-7E16483F0034}" presName="background2" presStyleLbl="node2" presStyleCnt="2"/>
      <dgm:spPr>
        <a:blipFill rotWithShape="0">
          <a:blip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E068AC-BDBA-4864-A67A-C37966C3A41D}" type="pres">
      <dgm:prSet presAssocID="{C20ACF79-100B-4672-A1BA-7E16483F0034}" presName="text2" presStyleLbl="fgAcc2" presStyleCnt="2" custScaleX="88972" custScaleY="3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EA3023-5A56-4809-9FAB-754D9FFA632F}" type="pres">
      <dgm:prSet presAssocID="{C20ACF79-100B-4672-A1BA-7E16483F0034}" presName="hierChild3"/>
      <dgm:spPr/>
      <dgm:t>
        <a:bodyPr/>
        <a:lstStyle/>
        <a:p/>
      </dgm:t>
    </dgm:pt>
    <dgm:pt modelId="{A422E07C-3BD7-4DCC-A732-6DC662C2ABF0}" type="pres">
      <dgm:prSet presAssocID="{CF07B62D-9527-4AFE-BDCB-7D24D1FDC88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8917CCA-93BF-43E3-B49B-EFDE61E6EF93}" type="pres">
      <dgm:prSet presAssocID="{AB13F02A-6297-47B1-AE4B-745D1D1095E6}" presName="hierRoot3"/>
      <dgm:spPr/>
      <dgm:t>
        <a:bodyPr/>
        <a:lstStyle/>
        <a:p/>
      </dgm:t>
    </dgm:pt>
    <dgm:pt modelId="{70387270-3B05-4C9D-BAA6-0565502F03AA}" type="pres">
      <dgm:prSet presAssocID="{AB13F02A-6297-47B1-AE4B-745D1D1095E6}" presName="composite3"/>
      <dgm:spPr/>
      <dgm:t>
        <a:bodyPr/>
        <a:lstStyle/>
        <a:p/>
      </dgm:t>
    </dgm:pt>
    <dgm:pt modelId="{BC6D6ECA-74F4-4DFB-9F41-A6ABF7D6B020}" type="pres">
      <dgm:prSet presAssocID="{AB13F02A-6297-47B1-AE4B-745D1D1095E6}" presName="background3" presStyleLbl="node3" presStyleCnt="2"/>
      <dgm:spPr>
        <a:blipFill dpi="0" rotWithShape="0">
          <a:blip r:embed="rId2">
            <a:alphaModFix amt="6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653BB1-3072-43E7-8CD0-8E4215B188C8}" type="pres">
      <dgm:prSet presAssocID="{AB13F02A-6297-47B1-AE4B-745D1D1095E6}" presName="text3" presStyleLbl="fgAcc3" presStyleCnt="2" custScaleX="102905" custScaleY="112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6B3261-104E-4C35-A724-23A66123F14C}" type="pres">
      <dgm:prSet presAssocID="{AB13F02A-6297-47B1-AE4B-745D1D1095E6}" presName="hierChild4"/>
      <dgm:spPr/>
      <dgm:t>
        <a:bodyPr/>
        <a:lstStyle/>
        <a:p/>
      </dgm:t>
    </dgm:pt>
    <dgm:pt modelId="{34E7FB32-B95A-489C-9DD8-B8E7609BE273}" type="pres">
      <dgm:prSet presAssocID="{B88D98DC-8BE9-45A8-87C6-83507AEC264E}" presName="Name10" presStyleLbl="parChTrans1D2" presStyleCnt="2"/>
      <dgm:spPr/>
      <dgm:t>
        <a:bodyPr/>
        <a:lstStyle/>
        <a:p>
          <a:endParaRPr lang="ru-RU"/>
        </a:p>
      </dgm:t>
    </dgm:pt>
    <dgm:pt modelId="{D41180CE-6049-4593-93D9-ED23F101DE27}" type="pres">
      <dgm:prSet presAssocID="{DDA0CA57-E6FF-4B3B-94B6-EFD51A0C41F3}" presName="hierRoot2"/>
      <dgm:spPr/>
      <dgm:t>
        <a:bodyPr/>
        <a:lstStyle/>
        <a:p/>
      </dgm:t>
    </dgm:pt>
    <dgm:pt modelId="{0048DA9F-730C-4E80-B061-D09DE9FE10CF}" type="pres">
      <dgm:prSet presAssocID="{DDA0CA57-E6FF-4B3B-94B6-EFD51A0C41F3}" presName="composite2"/>
      <dgm:spPr/>
      <dgm:t>
        <a:bodyPr/>
        <a:lstStyle/>
        <a:p/>
      </dgm:t>
    </dgm:pt>
    <dgm:pt modelId="{401DA500-7216-46F4-8A8F-142027093B13}" type="pres">
      <dgm:prSet presAssocID="{DDA0CA57-E6FF-4B3B-94B6-EFD51A0C41F3}" presName="background2" presStyleLbl="node2" presStyleIdx="1" presStyleCnt="2"/>
      <dgm:spPr>
        <a:blipFill rotWithShape="0">
          <a:blip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33F707-7424-4A4F-9F92-44C2828CB4EC}" type="pres">
      <dgm:prSet presAssocID="{DDA0CA57-E6FF-4B3B-94B6-EFD51A0C41F3}" presName="text2" presStyleLbl="fgAcc2" presStyleIdx="1" presStyleCnt="2" custScaleX="88972" custScaleY="3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D2FE4E-98EE-4326-A9D8-9373A4B224F9}" type="pres">
      <dgm:prSet presAssocID="{DDA0CA57-E6FF-4B3B-94B6-EFD51A0C41F3}" presName="hierChild3"/>
      <dgm:spPr/>
      <dgm:t>
        <a:bodyPr/>
        <a:lstStyle/>
        <a:p/>
      </dgm:t>
    </dgm:pt>
    <dgm:pt modelId="{647E1E72-5AFE-4975-BB85-626497A78CD9}" type="pres">
      <dgm:prSet presAssocID="{21A57AD5-4E26-4C68-9996-4C037918FE31}" presName="Name17" presStyleLbl="parChTrans1D3" presStyleCnt="2"/>
      <dgm:spPr/>
      <dgm:t>
        <a:bodyPr/>
        <a:lstStyle/>
        <a:p>
          <a:endParaRPr lang="ru-RU"/>
        </a:p>
      </dgm:t>
    </dgm:pt>
    <dgm:pt modelId="{2C490F3E-40F5-427A-BCA7-4DFF7EC3FCB2}" type="pres">
      <dgm:prSet presAssocID="{BF2034BF-2FEE-4487-8084-AF79C2C67BA7}" presName="hierRoot3"/>
      <dgm:spPr/>
      <dgm:t>
        <a:bodyPr/>
        <a:lstStyle/>
        <a:p/>
      </dgm:t>
    </dgm:pt>
    <dgm:pt modelId="{EEBBBA13-47E2-4A59-A78F-E81040F252FA}" type="pres">
      <dgm:prSet presAssocID="{BF2034BF-2FEE-4487-8084-AF79C2C67BA7}" presName="composite3"/>
      <dgm:spPr/>
      <dgm:t>
        <a:bodyPr/>
        <a:lstStyle/>
        <a:p/>
      </dgm:t>
    </dgm:pt>
    <dgm:pt modelId="{BDEFDAAF-3B58-4F08-BB19-8288D5657AC7}" type="pres">
      <dgm:prSet presAssocID="{BF2034BF-2FEE-4487-8084-AF79C2C67BA7}" presName="background3" presStyleLbl="node3" presStyleIdx="1" presStyleCnt="2"/>
      <dgm:spPr>
        <a:blipFill dpi="0" rotWithShape="0">
          <a:blip r:embed="rId2">
            <a:alphaModFix amt="6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88A4CD-1958-454C-88A6-CDE7E5236B42}" type="pres">
      <dgm:prSet presAssocID="{BF2034BF-2FEE-4487-8084-AF79C2C67BA7}" presName="text3" presStyleLbl="fgAcc3" presStyleIdx="1" presStyleCnt="2" custScaleX="102905" custScaleY="112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70380-A861-40A2-A45A-051B6A1D9C30}" type="pres">
      <dgm:prSet presAssocID="{BF2034BF-2FEE-4487-8084-AF79C2C67BA7}" presName="hierChild4"/>
      <dgm:spPr/>
      <dgm:t>
        <a:bodyPr/>
        <a:lstStyle/>
        <a:p/>
      </dgm:t>
    </dgm:pt>
  </dgm:ptLst>
  <dgm:cxnLst>
    <dgm:cxn modelId="{D5072B53-8C3F-43D6-8875-1B5ABEA3B757}" srcId="{3A61BBA7-DE5D-46E5-ADDB-852AAFAE877C}" destId="{44FD2C44-9813-40AA-B285-502D55EE14FA}" srcOrd="0" destOrd="0" parTransId="{0DB682AD-44CB-4DD8-979F-FED67E4093DE}" sibTransId="{46EACABD-E0F9-4D53-8A97-19AE8FE2ACA9}"/>
    <dgm:cxn modelId="{A1192416-EE10-4938-900F-0EB9095315E9}" srcId="{44FD2C44-9813-40AA-B285-502D55EE14FA}" destId="{C20ACF79-100B-4672-A1BA-7E16483F0034}" srcOrd="0" destOrd="0" parTransId="{D276DAB4-E072-4E45-B6B9-7EFA874D9EB2}" sibTransId="{44EE1561-BA32-4581-91AE-C97E59C7208C}"/>
    <dgm:cxn modelId="{B116C997-1F39-4F38-8F82-D00B02384760}" srcId="{C20ACF79-100B-4672-A1BA-7E16483F0034}" destId="{AB13F02A-6297-47B1-AE4B-745D1D1095E6}" srcOrd="0" destOrd="0" parTransId="{CF07B62D-9527-4AFE-BDCB-7D24D1FDC880}" sibTransId="{3B0D21D5-D162-4188-B266-5D84DACD71F4}"/>
    <dgm:cxn modelId="{4BA37CA0-1EEB-4394-8BDA-1FB800FD0C40}" srcId="{44FD2C44-9813-40AA-B285-502D55EE14FA}" destId="{DDA0CA57-E6FF-4B3B-94B6-EFD51A0C41F3}" srcOrd="1" destOrd="0" parTransId="{B88D98DC-8BE9-45A8-87C6-83507AEC264E}" sibTransId="{26F02CE3-A103-40B1-8520-0C0F333CE363}"/>
    <dgm:cxn modelId="{29C4629D-BB69-4984-B0A1-B55DA57F604D}" srcId="{DDA0CA57-E6FF-4B3B-94B6-EFD51A0C41F3}" destId="{BF2034BF-2FEE-4487-8084-AF79C2C67BA7}" srcOrd="0" destOrd="0" parTransId="{21A57AD5-4E26-4C68-9996-4C037918FE31}" sibTransId="{EC5860B7-37DA-4176-82C0-8C9F49E62D7C}"/>
    <dgm:cxn modelId="{630CD122-9682-4AA7-BE34-EEAB9AC6B694}" type="presOf" srcId="{3A61BBA7-DE5D-46E5-ADDB-852AAFAE877C}" destId="{C6BF3A86-FCFF-41BE-AA76-7C418664BCE2}" srcOrd="0" destOrd="0" presId="urn:microsoft.com/office/officeart/2005/8/layout/hierarchy1"/>
    <dgm:cxn modelId="{ADAC417F-C6DD-4781-AC49-C18A0EC6EB92}" type="presParOf" srcId="{C6BF3A86-FCFF-41BE-AA76-7C418664BCE2}" destId="{F8FC1779-BD1D-4BE4-A0F7-F7A6C49EBD8B}" srcOrd="0" destOrd="0" presId="urn:microsoft.com/office/officeart/2005/8/layout/hierarchy1"/>
    <dgm:cxn modelId="{0C05B1A1-A3E8-4B66-B36C-B8B95F7163AA}" type="presParOf" srcId="{F8FC1779-BD1D-4BE4-A0F7-F7A6C49EBD8B}" destId="{3AE46B9B-2C20-4D3E-9D2A-2E57CA5F8A6A}" srcOrd="0" destOrd="0" presId="urn:microsoft.com/office/officeart/2005/8/layout/hierarchy1"/>
    <dgm:cxn modelId="{15A1E755-1C90-48B4-A2BD-FAFBF4D5D819}" type="presParOf" srcId="{3AE46B9B-2C20-4D3E-9D2A-2E57CA5F8A6A}" destId="{98CE938B-AB74-46E8-B6CB-31DB887CAF4E}" srcOrd="0" destOrd="0" presId="urn:microsoft.com/office/officeart/2005/8/layout/hierarchy1"/>
    <dgm:cxn modelId="{E9673C46-2A83-4E30-B20A-8F799DF383EC}" type="presParOf" srcId="{3AE46B9B-2C20-4D3E-9D2A-2E57CA5F8A6A}" destId="{28B704A8-3C79-469F-A6E1-4A3DF0028346}" srcOrd="1" destOrd="0" presId="urn:microsoft.com/office/officeart/2005/8/layout/hierarchy1"/>
    <dgm:cxn modelId="{8BA9A136-C3DE-4FF8-9471-7946459B699A}" type="presOf" srcId="{44FD2C44-9813-40AA-B285-502D55EE14FA}" destId="{28B704A8-3C79-469F-A6E1-4A3DF0028346}" srcOrd="0" destOrd="0" presId="urn:microsoft.com/office/officeart/2005/8/layout/hierarchy1"/>
    <dgm:cxn modelId="{41AAA8A6-FEA0-432A-9ECB-A0A14A70C573}" type="presParOf" srcId="{F8FC1779-BD1D-4BE4-A0F7-F7A6C49EBD8B}" destId="{3EF50309-599C-432B-8823-6119E017F5E1}" srcOrd="1" destOrd="0" presId="urn:microsoft.com/office/officeart/2005/8/layout/hierarchy1"/>
    <dgm:cxn modelId="{E41CDAAE-677A-4821-8644-F4F708F6C7F7}" type="presParOf" srcId="{3EF50309-599C-432B-8823-6119E017F5E1}" destId="{9C95FCF5-76C3-4856-B279-F2CC3CCA2CA7}" srcOrd="0" destOrd="0" presId="urn:microsoft.com/office/officeart/2005/8/layout/hierarchy1"/>
    <dgm:cxn modelId="{34D13E2E-FF3F-4A69-A3CF-5CA2801A1757}" type="presOf" srcId="{D276DAB4-E072-4E45-B6B9-7EFA874D9EB2}" destId="{9C95FCF5-76C3-4856-B279-F2CC3CCA2CA7}" srcOrd="0" destOrd="0" presId="urn:microsoft.com/office/officeart/2005/8/layout/hierarchy1"/>
    <dgm:cxn modelId="{3194552F-26CD-40BF-8FDD-CCB8DFF61ACB}" type="presParOf" srcId="{3EF50309-599C-432B-8823-6119E017F5E1}" destId="{B5E08AC3-9CEC-4846-A277-B70B603BB204}" srcOrd="1" destOrd="0" presId="urn:microsoft.com/office/officeart/2005/8/layout/hierarchy1"/>
    <dgm:cxn modelId="{4D50D808-3CF7-42C3-BE77-7C00F5E9842C}" type="presParOf" srcId="{B5E08AC3-9CEC-4846-A277-B70B603BB204}" destId="{7271BC16-8A01-48E2-BB4E-500900CCE0B9}" srcOrd="0" destOrd="0" presId="urn:microsoft.com/office/officeart/2005/8/layout/hierarchy1"/>
    <dgm:cxn modelId="{909FFA56-8D79-47D2-B6BD-23D8B22F3664}" type="presParOf" srcId="{7271BC16-8A01-48E2-BB4E-500900CCE0B9}" destId="{2DEA37EF-D0ED-4488-B7F7-57BC39A2D275}" srcOrd="0" destOrd="0" presId="urn:microsoft.com/office/officeart/2005/8/layout/hierarchy1"/>
    <dgm:cxn modelId="{7092FA46-637D-4376-9974-7EBB46ACF5AF}" type="presParOf" srcId="{7271BC16-8A01-48E2-BB4E-500900CCE0B9}" destId="{85E068AC-BDBA-4864-A67A-C37966C3A41D}" srcOrd="1" destOrd="0" presId="urn:microsoft.com/office/officeart/2005/8/layout/hierarchy1"/>
    <dgm:cxn modelId="{5D72B35A-6C59-4A30-8854-82C547D933EA}" type="presOf" srcId="{C20ACF79-100B-4672-A1BA-7E16483F0034}" destId="{85E068AC-BDBA-4864-A67A-C37966C3A41D}" srcOrd="0" destOrd="0" presId="urn:microsoft.com/office/officeart/2005/8/layout/hierarchy1"/>
    <dgm:cxn modelId="{FE0CA2D4-01A7-4218-B834-DB9D9CF818C3}" type="presParOf" srcId="{B5E08AC3-9CEC-4846-A277-B70B603BB204}" destId="{0DEA3023-5A56-4809-9FAB-754D9FFA632F}" srcOrd="1" destOrd="0" presId="urn:microsoft.com/office/officeart/2005/8/layout/hierarchy1"/>
    <dgm:cxn modelId="{AC8D8FF5-248F-4893-9DF3-A008D1B44157}" type="presParOf" srcId="{0DEA3023-5A56-4809-9FAB-754D9FFA632F}" destId="{A422E07C-3BD7-4DCC-A732-6DC662C2ABF0}" srcOrd="0" destOrd="0" presId="urn:microsoft.com/office/officeart/2005/8/layout/hierarchy1"/>
    <dgm:cxn modelId="{6F3319A6-7F11-4753-893A-2CD82EB07BF9}" type="presOf" srcId="{CF07B62D-9527-4AFE-BDCB-7D24D1FDC880}" destId="{A422E07C-3BD7-4DCC-A732-6DC662C2ABF0}" srcOrd="0" destOrd="0" presId="urn:microsoft.com/office/officeart/2005/8/layout/hierarchy1"/>
    <dgm:cxn modelId="{EAEA21FD-D90F-45CE-BFC0-BF2CBE2EC6AD}" type="presParOf" srcId="{0DEA3023-5A56-4809-9FAB-754D9FFA632F}" destId="{18917CCA-93BF-43E3-B49B-EFDE61E6EF93}" srcOrd="1" destOrd="0" presId="urn:microsoft.com/office/officeart/2005/8/layout/hierarchy1"/>
    <dgm:cxn modelId="{9EC2DAB1-1A46-4D31-877B-DE4EEED781B0}" type="presParOf" srcId="{18917CCA-93BF-43E3-B49B-EFDE61E6EF93}" destId="{70387270-3B05-4C9D-BAA6-0565502F03AA}" srcOrd="0" destOrd="0" presId="urn:microsoft.com/office/officeart/2005/8/layout/hierarchy1"/>
    <dgm:cxn modelId="{B56D6827-3FF3-4130-A4AC-A1E79E45A66D}" type="presParOf" srcId="{70387270-3B05-4C9D-BAA6-0565502F03AA}" destId="{BC6D6ECA-74F4-4DFB-9F41-A6ABF7D6B020}" srcOrd="0" destOrd="0" presId="urn:microsoft.com/office/officeart/2005/8/layout/hierarchy1"/>
    <dgm:cxn modelId="{8AFF74B2-CFA9-479F-95D4-78D5F3929926}" type="presParOf" srcId="{70387270-3B05-4C9D-BAA6-0565502F03AA}" destId="{D8653BB1-3072-43E7-8CD0-8E4215B188C8}" srcOrd="1" destOrd="0" presId="urn:microsoft.com/office/officeart/2005/8/layout/hierarchy1"/>
    <dgm:cxn modelId="{EC8BA994-F52B-44EF-A24B-5FE96533499A}" type="presOf" srcId="{AB13F02A-6297-47B1-AE4B-745D1D1095E6}" destId="{D8653BB1-3072-43E7-8CD0-8E4215B188C8}" srcOrd="0" destOrd="0" presId="urn:microsoft.com/office/officeart/2005/8/layout/hierarchy1"/>
    <dgm:cxn modelId="{B2E6B6B4-E4BD-484B-9689-F7B1A386BF4A}" type="presParOf" srcId="{18917CCA-93BF-43E3-B49B-EFDE61E6EF93}" destId="{316B3261-104E-4C35-A724-23A66123F14C}" srcOrd="1" destOrd="0" presId="urn:microsoft.com/office/officeart/2005/8/layout/hierarchy1"/>
    <dgm:cxn modelId="{C233163E-455E-49BD-ADE7-8082FF6640CD}" type="presParOf" srcId="{3EF50309-599C-432B-8823-6119E017F5E1}" destId="{34E7FB32-B95A-489C-9DD8-B8E7609BE273}" srcOrd="2" destOrd="0" presId="urn:microsoft.com/office/officeart/2005/8/layout/hierarchy1"/>
    <dgm:cxn modelId="{FDFB35C3-7337-4E6F-9F3E-19361FB0E467}" type="presOf" srcId="{B88D98DC-8BE9-45A8-87C6-83507AEC264E}" destId="{34E7FB32-B95A-489C-9DD8-B8E7609BE273}" srcOrd="0" destOrd="0" presId="urn:microsoft.com/office/officeart/2005/8/layout/hierarchy1"/>
    <dgm:cxn modelId="{223AED3C-0944-4176-8A16-5FC9DF5D3B31}" type="presParOf" srcId="{3EF50309-599C-432B-8823-6119E017F5E1}" destId="{D41180CE-6049-4593-93D9-ED23F101DE27}" srcOrd="3" destOrd="0" presId="urn:microsoft.com/office/officeart/2005/8/layout/hierarchy1"/>
    <dgm:cxn modelId="{480EE745-CD54-4F1A-AF09-5AA278C7CA4F}" type="presParOf" srcId="{D41180CE-6049-4593-93D9-ED23F101DE27}" destId="{0048DA9F-730C-4E80-B061-D09DE9FE10CF}" srcOrd="0" destOrd="0" presId="urn:microsoft.com/office/officeart/2005/8/layout/hierarchy1"/>
    <dgm:cxn modelId="{862FE6FD-746E-41EE-88FC-60A039D2B246}" type="presParOf" srcId="{0048DA9F-730C-4E80-B061-D09DE9FE10CF}" destId="{401DA500-7216-46F4-8A8F-142027093B13}" srcOrd="0" destOrd="0" presId="urn:microsoft.com/office/officeart/2005/8/layout/hierarchy1"/>
    <dgm:cxn modelId="{F80FF828-B44D-4E08-B970-6859E0DFB40A}" type="presParOf" srcId="{0048DA9F-730C-4E80-B061-D09DE9FE10CF}" destId="{BD33F707-7424-4A4F-9F92-44C2828CB4EC}" srcOrd="1" destOrd="0" presId="urn:microsoft.com/office/officeart/2005/8/layout/hierarchy1"/>
    <dgm:cxn modelId="{9F04CEB4-8DC6-4A19-9F28-AD3CF706E431}" type="presOf" srcId="{DDA0CA57-E6FF-4B3B-94B6-EFD51A0C41F3}" destId="{BD33F707-7424-4A4F-9F92-44C2828CB4EC}" srcOrd="0" destOrd="0" presId="urn:microsoft.com/office/officeart/2005/8/layout/hierarchy1"/>
    <dgm:cxn modelId="{A11F4953-09EF-489C-8289-D1D12326483C}" type="presParOf" srcId="{D41180CE-6049-4593-93D9-ED23F101DE27}" destId="{18D2FE4E-98EE-4326-A9D8-9373A4B224F9}" srcOrd="1" destOrd="0" presId="urn:microsoft.com/office/officeart/2005/8/layout/hierarchy1"/>
    <dgm:cxn modelId="{E04FE8A6-39EB-49B1-999E-B99DBCA9B932}" type="presParOf" srcId="{18D2FE4E-98EE-4326-A9D8-9373A4B224F9}" destId="{647E1E72-5AFE-4975-BB85-626497A78CD9}" srcOrd="0" destOrd="0" presId="urn:microsoft.com/office/officeart/2005/8/layout/hierarchy1"/>
    <dgm:cxn modelId="{A01FD3E2-42D7-459C-8D3A-E0D31DE8FF4C}" type="presOf" srcId="{21A57AD5-4E26-4C68-9996-4C037918FE31}" destId="{647E1E72-5AFE-4975-BB85-626497A78CD9}" srcOrd="0" destOrd="0" presId="urn:microsoft.com/office/officeart/2005/8/layout/hierarchy1"/>
    <dgm:cxn modelId="{189291CF-BB5B-4457-96BD-E7CAA31B3AE0}" type="presParOf" srcId="{18D2FE4E-98EE-4326-A9D8-9373A4B224F9}" destId="{2C490F3E-40F5-427A-BCA7-4DFF7EC3FCB2}" srcOrd="1" destOrd="0" presId="urn:microsoft.com/office/officeart/2005/8/layout/hierarchy1"/>
    <dgm:cxn modelId="{1CDF93E8-3B52-4089-9037-8A5B89A7DCF6}" type="presParOf" srcId="{2C490F3E-40F5-427A-BCA7-4DFF7EC3FCB2}" destId="{EEBBBA13-47E2-4A59-A78F-E81040F252FA}" srcOrd="0" destOrd="0" presId="urn:microsoft.com/office/officeart/2005/8/layout/hierarchy1"/>
    <dgm:cxn modelId="{A609231B-962E-4C4B-8413-E0D7E05DD589}" type="presParOf" srcId="{EEBBBA13-47E2-4A59-A78F-E81040F252FA}" destId="{BDEFDAAF-3B58-4F08-BB19-8288D5657AC7}" srcOrd="0" destOrd="0" presId="urn:microsoft.com/office/officeart/2005/8/layout/hierarchy1"/>
    <dgm:cxn modelId="{64E3CAA5-A7FD-4E96-BD44-7AAD3A9D9139}" type="presParOf" srcId="{EEBBBA13-47E2-4A59-A78F-E81040F252FA}" destId="{4F88A4CD-1958-454C-88A6-CDE7E5236B42}" srcOrd="1" destOrd="0" presId="urn:microsoft.com/office/officeart/2005/8/layout/hierarchy1"/>
    <dgm:cxn modelId="{90C19C41-FED3-4E36-83B7-95E192471328}" type="presOf" srcId="{BF2034BF-2FEE-4487-8084-AF79C2C67BA7}" destId="{4F88A4CD-1958-454C-88A6-CDE7E5236B42}" srcOrd="0" destOrd="0" presId="urn:microsoft.com/office/officeart/2005/8/layout/hierarchy1"/>
    <dgm:cxn modelId="{A791B167-BE70-4C40-A728-2329FC7D06C2}" type="presParOf" srcId="{2C490F3E-40F5-427A-BCA7-4DFF7EC3FCB2}" destId="{BF370380-A861-40A2-A45A-051B6A1D9C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C44934A-8317-41CD-970E-1961BF8391E7}" type="doc">
      <dgm:prSet loTypeId="urn:microsoft.com/office/officeart/2005/8/layout/hierarchy1" loCatId="hierarchy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436A2F29-738A-495C-813D-01D4D145DC4B}" type="parTrans" cxnId="{5A106B0E-5F06-430D-8A11-37A2FAE20124}">
      <dgm:prSet/>
      <dgm:spPr/>
      <dgm:t>
        <a:bodyPr/>
        <a:lstStyle/>
        <a:p>
          <a:endParaRPr lang="ru-RU"/>
        </a:p>
      </dgm:t>
    </dgm:pt>
    <dgm:pt modelId="{E57DC9D1-4EA4-44D5-B9CC-1DDC371F68DF}">
      <dgm:prSet phldrT="[Текст]" custT="1"/>
      <dgm:spPr/>
      <dgm:t>
        <a:bodyPr/>
        <a:lstStyle/>
        <a:p>
          <a:r>
            <a:rPr lang="ru-RU" sz="4000" b="1" smtClean="0">
              <a:latin typeface="Comic Sans MS" pitchFamily="66" charset="0"/>
            </a:rPr>
            <a:t>Нервная ткань</a:t>
          </a:r>
          <a:endParaRPr lang="ru-RU" sz="4000" b="1">
            <a:latin typeface="Comic Sans MS" pitchFamily="66" charset="0"/>
          </a:endParaRPr>
        </a:p>
      </dgm:t>
    </dgm:pt>
    <dgm:pt modelId="{55B7C9CB-891F-41F3-B25D-A5E8FDB1042B}" type="parTrans" cxnId="{3E1661C6-E0D6-457B-9BE1-A66971336BA6}">
      <dgm:prSet/>
      <dgm:spPr/>
      <dgm:t>
        <a:bodyPr/>
        <a:lstStyle/>
        <a:p>
          <a:endParaRPr lang="ru-RU"/>
        </a:p>
      </dgm:t>
    </dgm:pt>
    <dgm:pt modelId="{0109A08F-9C77-46E0-8F0A-6E901758B669}">
      <dgm:prSet phldrT="[Текст]" custT="1"/>
      <dgm:spPr/>
      <dgm:t>
        <a:bodyPr/>
        <a:lstStyle/>
        <a:p>
          <a:pPr algn="ctr"/>
          <a:r>
            <a:rPr lang="ru-RU" sz="3600" b="1" smtClean="0">
              <a:latin typeface="Comic Sans MS" pitchFamily="66" charset="0"/>
            </a:rPr>
            <a:t>Нейроны</a:t>
          </a:r>
          <a:r>
            <a:rPr lang="ru-RU" sz="2900" smtClean="0"/>
            <a:t>	</a:t>
          </a:r>
          <a:endParaRPr lang="ru-RU" sz="2900"/>
        </a:p>
      </dgm:t>
    </dgm:pt>
    <dgm:pt modelId="{2C439890-6F1E-410C-83AE-FB818522656D}" type="parTrans" cxnId="{805451C4-E13E-442A-9B8A-A7BECEDD945F}">
      <dgm:prSet/>
      <dgm:spPr/>
      <dgm:t>
        <a:bodyPr/>
        <a:lstStyle/>
        <a:p>
          <a:endParaRPr lang="ru-RU"/>
        </a:p>
      </dgm:t>
    </dgm:pt>
    <dgm:pt modelId="{9DEB8C1B-FB04-4AE8-BE75-91A9ECE35015}">
      <dgm:prSet phldrT="[Текст]" custT="1"/>
      <dgm:spPr/>
      <dgm:t>
        <a:bodyPr/>
        <a:lstStyle/>
        <a:p>
          <a:r>
            <a:rPr lang="ru-RU" sz="2800" b="1" smtClean="0">
              <a:latin typeface="Comic Sans MS" pitchFamily="66" charset="0"/>
            </a:rPr>
            <a:t>Связь организма с окружающей средой; объединение органов и систем</a:t>
          </a:r>
          <a:endParaRPr lang="ru-RU" sz="2800"/>
        </a:p>
      </dgm:t>
    </dgm:pt>
    <dgm:pt modelId="{A5FB3B27-20F4-424A-8DED-8AA4913524B1}" type="sibTrans" cxnId="{805451C4-E13E-442A-9B8A-A7BECEDD945F}">
      <dgm:prSet/>
      <dgm:spPr/>
      <dgm:t>
        <a:bodyPr/>
        <a:lstStyle/>
        <a:p>
          <a:endParaRPr lang="ru-RU"/>
        </a:p>
      </dgm:t>
    </dgm:pt>
    <dgm:pt modelId="{63FE808B-F54A-4A6C-AC54-9CD689D732A5}" type="sibTrans" cxnId="{3E1661C6-E0D6-457B-9BE1-A66971336BA6}">
      <dgm:prSet/>
      <dgm:spPr/>
      <dgm:t>
        <a:bodyPr/>
        <a:lstStyle/>
        <a:p>
          <a:endParaRPr lang="ru-RU"/>
        </a:p>
      </dgm:t>
    </dgm:pt>
    <dgm:pt modelId="{223333A7-A1DA-48FD-8158-FCF62A0039C9}" type="parTrans" cxnId="{10DFFE1D-2A58-429B-8370-4ACF3B42CC4A}">
      <dgm:prSet/>
      <dgm:spPr/>
      <dgm:t>
        <a:bodyPr/>
        <a:lstStyle/>
        <a:p>
          <a:endParaRPr lang="ru-RU"/>
        </a:p>
      </dgm:t>
    </dgm:pt>
    <dgm:pt modelId="{A979B6F8-959D-4C18-85DC-8DDF6FB59D24}">
      <dgm:prSet phldrT="[Текст]" custT="1"/>
      <dgm:spPr/>
      <dgm:t>
        <a:bodyPr/>
        <a:lstStyle/>
        <a:p>
          <a:r>
            <a:rPr lang="ru-RU" sz="3600" b="1" smtClean="0">
              <a:latin typeface="Comic Sans MS" pitchFamily="66" charset="0"/>
            </a:rPr>
            <a:t>Клетки-спутники (нейроглия)</a:t>
          </a:r>
          <a:endParaRPr lang="ru-RU" sz="3600" b="1">
            <a:latin typeface="Comic Sans MS" pitchFamily="66" charset="0"/>
          </a:endParaRPr>
        </a:p>
      </dgm:t>
    </dgm:pt>
    <dgm:pt modelId="{69E46824-3181-4620-A0A7-22F91DB5C8C5}" type="parTrans" cxnId="{D77961D4-9168-41E1-9170-A786B58D179A}">
      <dgm:prSet/>
      <dgm:spPr/>
      <dgm:t>
        <a:bodyPr/>
        <a:lstStyle/>
        <a:p>
          <a:endParaRPr lang="ru-RU"/>
        </a:p>
      </dgm:t>
    </dgm:pt>
    <dgm:pt modelId="{76D7A934-4D71-4062-B345-01BD012EE8BC}">
      <dgm:prSet custT="1"/>
      <dgm:spPr/>
      <dgm:t>
        <a:bodyPr/>
        <a:lstStyle/>
        <a:p>
          <a:r>
            <a:rPr lang="ru-RU" sz="2800" b="1" smtClean="0">
              <a:latin typeface="Comic Sans MS" pitchFamily="66" charset="0"/>
            </a:rPr>
            <a:t>Опора</a:t>
          </a:r>
        </a:p>
        <a:p>
          <a:r>
            <a:rPr lang="ru-RU" sz="2800" b="1" smtClean="0">
              <a:latin typeface="Comic Sans MS" pitchFamily="66" charset="0"/>
            </a:rPr>
            <a:t>Защита</a:t>
          </a:r>
        </a:p>
        <a:p>
          <a:r>
            <a:rPr lang="ru-RU" sz="2800" b="1" smtClean="0">
              <a:latin typeface="Comic Sans MS" pitchFamily="66" charset="0"/>
            </a:rPr>
            <a:t>Питание </a:t>
          </a:r>
          <a:endParaRPr lang="ru-RU" sz="2800" b="1">
            <a:latin typeface="Comic Sans MS" pitchFamily="66" charset="0"/>
          </a:endParaRPr>
        </a:p>
      </dgm:t>
    </dgm:pt>
    <dgm:pt modelId="{43619814-181C-4186-AF18-ED1A8E0E1F68}" type="sibTrans" cxnId="{D77961D4-9168-41E1-9170-A786B58D179A}">
      <dgm:prSet/>
      <dgm:spPr/>
      <dgm:t>
        <a:bodyPr/>
        <a:lstStyle/>
        <a:p>
          <a:endParaRPr lang="ru-RU"/>
        </a:p>
      </dgm:t>
    </dgm:pt>
    <dgm:pt modelId="{CDFB84C1-880F-49D6-8F6A-4E96F25A4E25}" type="sibTrans" cxnId="{10DFFE1D-2A58-429B-8370-4ACF3B42CC4A}">
      <dgm:prSet/>
      <dgm:spPr/>
      <dgm:t>
        <a:bodyPr/>
        <a:lstStyle/>
        <a:p>
          <a:endParaRPr lang="ru-RU"/>
        </a:p>
      </dgm:t>
    </dgm:pt>
    <dgm:pt modelId="{9D51C687-BE09-472B-982F-F8A0A64516D7}" type="sibTrans" cxnId="{5A106B0E-5F06-430D-8A11-37A2FAE20124}">
      <dgm:prSet/>
      <dgm:spPr/>
      <dgm:t>
        <a:bodyPr/>
        <a:lstStyle/>
        <a:p>
          <a:endParaRPr lang="ru-RU"/>
        </a:p>
      </dgm:t>
    </dgm:pt>
    <dgm:pt modelId="{94F18BE3-B629-4C6D-9A32-2B4142DF1D0D}" type="pres">
      <dgm:prSet presAssocID="{1C44934A-8317-41CD-970E-1961BF8391E7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DB7065-75F6-4BD4-9C12-DA03E1DDF680}" type="pres">
      <dgm:prSet presAssocID="{E57DC9D1-4EA4-44D5-B9CC-1DDC371F68DF}" presName="hierRoot1"/>
      <dgm:spPr/>
      <dgm:t>
        <a:bodyPr/>
        <a:lstStyle/>
        <a:p>
          <a:endParaRPr lang="ru-RU"/>
        </a:p>
      </dgm:t>
    </dgm:pt>
    <dgm:pt modelId="{CEE316FE-346C-4B65-88BE-DB9D6EE0FE6C}" type="pres">
      <dgm:prSet presAssocID="{E57DC9D1-4EA4-44D5-B9CC-1DDC371F68DF}" presName="composite"/>
      <dgm:spPr/>
      <dgm:t>
        <a:bodyPr/>
        <a:lstStyle/>
        <a:p>
          <a:endParaRPr lang="ru-RU"/>
        </a:p>
      </dgm:t>
    </dgm:pt>
    <dgm:pt modelId="{CFC53587-5326-4DF6-8F1F-7377C8407AB1}" type="pres">
      <dgm:prSet presAssocID="{E57DC9D1-4EA4-44D5-B9CC-1DDC371F68DF}" presName="background" presStyleLbl="node0" presStyleCnt="1"/>
      <dgm:spPr/>
      <dgm:t>
        <a:bodyPr/>
        <a:lstStyle/>
        <a:p>
          <a:endParaRPr lang="ru-RU"/>
        </a:p>
      </dgm:t>
    </dgm:pt>
    <dgm:pt modelId="{2463EE9A-52A6-4E46-9EF6-F03848440FEE}" type="pres">
      <dgm:prSet presAssocID="{E57DC9D1-4EA4-44D5-B9CC-1DDC371F68DF}" presName="text" presStyleLbl="fgAcc0" presStyleCnt="1" custScaleX="275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604AF2-7161-4169-AA4E-C07D4BF9BA5E}" type="pres">
      <dgm:prSet presAssocID="{E57DC9D1-4EA4-44D5-B9CC-1DDC371F68DF}" presName="hierChild2"/>
      <dgm:spPr/>
      <dgm:t>
        <a:bodyPr/>
        <a:lstStyle/>
        <a:p>
          <a:endParaRPr lang="ru-RU"/>
        </a:p>
      </dgm:t>
    </dgm:pt>
    <dgm:pt modelId="{697E1633-B9C2-4C31-93E4-1D47F16F6DD6}" type="pres">
      <dgm:prSet presAssocID="{55B7C9CB-891F-41F3-B25D-A5E8FDB1042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6FE4CF9-EE27-4EA8-A5FC-44E7436B4D7B}" type="pres">
      <dgm:prSet presAssocID="{0109A08F-9C77-46E0-8F0A-6E901758B669}" presName="hierRoot2"/>
      <dgm:spPr/>
      <dgm:t>
        <a:bodyPr/>
        <a:lstStyle/>
        <a:p>
          <a:endParaRPr lang="ru-RU"/>
        </a:p>
      </dgm:t>
    </dgm:pt>
    <dgm:pt modelId="{E3046F37-91D3-4604-AAFC-FD9BDD23CDAC}" type="pres">
      <dgm:prSet presAssocID="{0109A08F-9C77-46E0-8F0A-6E901758B669}" presName="composite2"/>
      <dgm:spPr/>
      <dgm:t>
        <a:bodyPr/>
        <a:lstStyle/>
        <a:p>
          <a:endParaRPr lang="ru-RU"/>
        </a:p>
      </dgm:t>
    </dgm:pt>
    <dgm:pt modelId="{B323AB9A-8C74-45D5-A0CD-B7FDB0D6530B}" type="pres">
      <dgm:prSet presAssocID="{0109A08F-9C77-46E0-8F0A-6E901758B669}" presName="background2" presStyleLbl="node2" presStyleCnt="2"/>
      <dgm:spPr/>
      <dgm:t>
        <a:bodyPr/>
        <a:lstStyle/>
        <a:p>
          <a:endParaRPr lang="ru-RU"/>
        </a:p>
      </dgm:t>
    </dgm:pt>
    <dgm:pt modelId="{764FA040-BEC2-4EA9-920B-5F4B95D4AC67}" type="pres">
      <dgm:prSet presAssocID="{0109A08F-9C77-46E0-8F0A-6E901758B669}" presName="text2" presStyleLbl="fgAcc2" presStyleCnt="2" custScaleX="171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EE47D6-5080-40FD-A216-67ED0CCB3DDB}" type="pres">
      <dgm:prSet presAssocID="{0109A08F-9C77-46E0-8F0A-6E901758B669}" presName="hierChild3"/>
      <dgm:spPr/>
      <dgm:t>
        <a:bodyPr/>
        <a:lstStyle/>
        <a:p>
          <a:endParaRPr lang="ru-RU"/>
        </a:p>
      </dgm:t>
    </dgm:pt>
    <dgm:pt modelId="{99105A66-154D-4C30-BADC-FC0794A9A574}" type="pres">
      <dgm:prSet presAssocID="{2C439890-6F1E-410C-83AE-FB818522656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B9814E4-3A5A-4D22-980B-06A903922D4F}" type="pres">
      <dgm:prSet presAssocID="{9DEB8C1B-FB04-4AE8-BE75-91A9ECE35015}" presName="hierRoot3"/>
      <dgm:spPr/>
      <dgm:t>
        <a:bodyPr/>
        <a:lstStyle/>
        <a:p>
          <a:endParaRPr lang="ru-RU"/>
        </a:p>
      </dgm:t>
    </dgm:pt>
    <dgm:pt modelId="{FB096BFF-2E07-4D3F-962E-0EB14E1BF170}" type="pres">
      <dgm:prSet presAssocID="{9DEB8C1B-FB04-4AE8-BE75-91A9ECE35015}" presName="composite3"/>
      <dgm:spPr/>
      <dgm:t>
        <a:bodyPr/>
        <a:lstStyle/>
        <a:p>
          <a:endParaRPr lang="ru-RU"/>
        </a:p>
      </dgm:t>
    </dgm:pt>
    <dgm:pt modelId="{060AA939-B59E-4C78-A4B0-7912FFB70963}" type="pres">
      <dgm:prSet presAssocID="{9DEB8C1B-FB04-4AE8-BE75-91A9ECE35015}" presName="background3" presStyleLbl="node3" presStyleCnt="2"/>
      <dgm:spPr/>
      <dgm:t>
        <a:bodyPr/>
        <a:lstStyle/>
        <a:p>
          <a:endParaRPr lang="ru-RU"/>
        </a:p>
      </dgm:t>
    </dgm:pt>
    <dgm:pt modelId="{6862E0DD-EBCA-49D9-B710-A30A34EF542D}" type="pres">
      <dgm:prSet presAssocID="{9DEB8C1B-FB04-4AE8-BE75-91A9ECE35015}" presName="text3" presStyleLbl="fgAcc3" presStyleCnt="2" custScaleX="249648" custScaleY="149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CE0C1-690F-4224-92BC-39A9FF9D9846}" type="pres">
      <dgm:prSet presAssocID="{9DEB8C1B-FB04-4AE8-BE75-91A9ECE35015}" presName="hierChild4"/>
      <dgm:spPr/>
      <dgm:t>
        <a:bodyPr/>
        <a:lstStyle/>
        <a:p>
          <a:endParaRPr lang="ru-RU"/>
        </a:p>
      </dgm:t>
    </dgm:pt>
    <dgm:pt modelId="{F0E80C39-AECF-4803-AAF3-8B13B4CD093B}" type="pres">
      <dgm:prSet presAssocID="{223333A7-A1DA-48FD-8158-FCF62A0039C9}" presName="Name10" presStyleLbl="parChTrans1D2" presStyleCnt="2"/>
      <dgm:spPr/>
      <dgm:t>
        <a:bodyPr/>
        <a:lstStyle/>
        <a:p>
          <a:endParaRPr lang="ru-RU"/>
        </a:p>
      </dgm:t>
    </dgm:pt>
    <dgm:pt modelId="{8D7FD9C8-E8DD-44E6-B46B-52CA2E8DFEA4}" type="pres">
      <dgm:prSet presAssocID="{A979B6F8-959D-4C18-85DC-8DDF6FB59D24}" presName="hierRoot2"/>
      <dgm:spPr/>
      <dgm:t>
        <a:bodyPr/>
        <a:lstStyle/>
        <a:p>
          <a:endParaRPr lang="ru-RU"/>
        </a:p>
      </dgm:t>
    </dgm:pt>
    <dgm:pt modelId="{D27BAC05-75F1-4013-AC1E-DB020F6AFF0D}" type="pres">
      <dgm:prSet presAssocID="{A979B6F8-959D-4C18-85DC-8DDF6FB59D24}" presName="composite2"/>
      <dgm:spPr/>
      <dgm:t>
        <a:bodyPr/>
        <a:lstStyle/>
        <a:p>
          <a:endParaRPr lang="ru-RU"/>
        </a:p>
      </dgm:t>
    </dgm:pt>
    <dgm:pt modelId="{5C8205F7-D65A-4F71-8927-A055725DD0AF}" type="pres">
      <dgm:prSet presAssocID="{A979B6F8-959D-4C18-85DC-8DDF6FB59D24}" presName="background2" presStyleLbl="node2" presStyleIdx="1" presStyleCnt="2"/>
      <dgm:spPr/>
      <dgm:t>
        <a:bodyPr/>
        <a:lstStyle/>
        <a:p>
          <a:endParaRPr lang="ru-RU"/>
        </a:p>
      </dgm:t>
    </dgm:pt>
    <dgm:pt modelId="{20710110-4363-4C66-918F-37ADA0697503}" type="pres">
      <dgm:prSet presAssocID="{A979B6F8-959D-4C18-85DC-8DDF6FB59D24}" presName="text2" presStyleLbl="fgAcc2" presStyleIdx="1" presStyleCnt="2" custScaleX="240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4067E-D3CD-48C1-BDF2-3B90BD4B1A7C}" type="pres">
      <dgm:prSet presAssocID="{A979B6F8-959D-4C18-85DC-8DDF6FB59D24}" presName="hierChild3"/>
      <dgm:spPr/>
      <dgm:t>
        <a:bodyPr/>
        <a:lstStyle/>
        <a:p>
          <a:endParaRPr lang="ru-RU"/>
        </a:p>
      </dgm:t>
    </dgm:pt>
    <dgm:pt modelId="{E46E707D-49D5-49CF-96F6-D575731132FF}" type="pres">
      <dgm:prSet presAssocID="{69E46824-3181-4620-A0A7-22F91DB5C8C5}" presName="Name17" presStyleLbl="parChTrans1D3" presStyleCnt="2"/>
      <dgm:spPr/>
      <dgm:t>
        <a:bodyPr/>
        <a:lstStyle/>
        <a:p>
          <a:endParaRPr lang="ru-RU"/>
        </a:p>
      </dgm:t>
    </dgm:pt>
    <dgm:pt modelId="{EFBBF0F5-47F1-4707-94C6-BC92D431BFFB}" type="pres">
      <dgm:prSet presAssocID="{76D7A934-4D71-4062-B345-01BD012EE8BC}" presName="hierRoot3"/>
      <dgm:spPr/>
      <dgm:t>
        <a:bodyPr/>
        <a:lstStyle/>
        <a:p>
          <a:endParaRPr lang="ru-RU"/>
        </a:p>
      </dgm:t>
    </dgm:pt>
    <dgm:pt modelId="{50AB2469-4F7D-47D4-9F61-FFB04E55CA08}" type="pres">
      <dgm:prSet presAssocID="{76D7A934-4D71-4062-B345-01BD012EE8BC}" presName="composite3"/>
      <dgm:spPr/>
      <dgm:t>
        <a:bodyPr/>
        <a:lstStyle/>
        <a:p>
          <a:endParaRPr lang="ru-RU"/>
        </a:p>
      </dgm:t>
    </dgm:pt>
    <dgm:pt modelId="{4FFB798E-0E29-417B-927A-F9C8E20E7290}" type="pres">
      <dgm:prSet presAssocID="{76D7A934-4D71-4062-B345-01BD012EE8BC}" presName="background3" presStyleLbl="node3" presStyleIdx="1" presStyleCnt="2"/>
      <dgm:spPr/>
      <dgm:t>
        <a:bodyPr/>
        <a:lstStyle/>
        <a:p>
          <a:endParaRPr lang="ru-RU"/>
        </a:p>
      </dgm:t>
    </dgm:pt>
    <dgm:pt modelId="{E6678DF7-406E-492F-911C-FFC4DAB4DD13}" type="pres">
      <dgm:prSet presAssocID="{76D7A934-4D71-4062-B345-01BD012EE8BC}" presName="text3" presStyleLbl="fgAcc3" presStyleIdx="1" presStyleCnt="2" custScaleX="139123" custScaleY="147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DB206E-9BAA-4F59-A4D1-B1193615823D}" type="pres">
      <dgm:prSet presAssocID="{76D7A934-4D71-4062-B345-01BD012EE8BC}" presName="hierChild4"/>
      <dgm:spPr/>
      <dgm:t>
        <a:bodyPr/>
        <a:lstStyle/>
        <a:p>
          <a:endParaRPr lang="ru-RU"/>
        </a:p>
      </dgm:t>
    </dgm:pt>
  </dgm:ptLst>
  <dgm:cxnLst>
    <dgm:cxn modelId="{5A106B0E-5F06-430D-8A11-37A2FAE20124}" srcId="{1C44934A-8317-41CD-970E-1961BF8391E7}" destId="{E57DC9D1-4EA4-44D5-B9CC-1DDC371F68DF}" srcOrd="0" destOrd="0" parTransId="{436A2F29-738A-495C-813D-01D4D145DC4B}" sibTransId="{9D51C687-BE09-472B-982F-F8A0A64516D7}"/>
    <dgm:cxn modelId="{3E1661C6-E0D6-457B-9BE1-A66971336BA6}" srcId="{E57DC9D1-4EA4-44D5-B9CC-1DDC371F68DF}" destId="{0109A08F-9C77-46E0-8F0A-6E901758B669}" srcOrd="0" destOrd="0" parTransId="{55B7C9CB-891F-41F3-B25D-A5E8FDB1042B}" sibTransId="{63FE808B-F54A-4A6C-AC54-9CD689D732A5}"/>
    <dgm:cxn modelId="{805451C4-E13E-442A-9B8A-A7BECEDD945F}" srcId="{0109A08F-9C77-46E0-8F0A-6E901758B669}" destId="{9DEB8C1B-FB04-4AE8-BE75-91A9ECE35015}" srcOrd="0" destOrd="0" parTransId="{2C439890-6F1E-410C-83AE-FB818522656D}" sibTransId="{A5FB3B27-20F4-424A-8DED-8AA4913524B1}"/>
    <dgm:cxn modelId="{10DFFE1D-2A58-429B-8370-4ACF3B42CC4A}" srcId="{E57DC9D1-4EA4-44D5-B9CC-1DDC371F68DF}" destId="{A979B6F8-959D-4C18-85DC-8DDF6FB59D24}" srcOrd="1" destOrd="0" parTransId="{223333A7-A1DA-48FD-8158-FCF62A0039C9}" sibTransId="{CDFB84C1-880F-49D6-8F6A-4E96F25A4E25}"/>
    <dgm:cxn modelId="{D77961D4-9168-41E1-9170-A786B58D179A}" srcId="{A979B6F8-959D-4C18-85DC-8DDF6FB59D24}" destId="{76D7A934-4D71-4062-B345-01BD012EE8BC}" srcOrd="0" destOrd="0" parTransId="{69E46824-3181-4620-A0A7-22F91DB5C8C5}" sibTransId="{43619814-181C-4186-AF18-ED1A8E0E1F68}"/>
    <dgm:cxn modelId="{8AE92265-8981-4DFE-B3D7-F161027878F1}" type="presOf" srcId="{1C44934A-8317-41CD-970E-1961BF8391E7}" destId="{94F18BE3-B629-4C6D-9A32-2B4142DF1D0D}" srcOrd="0" destOrd="0" presId="urn:microsoft.com/office/officeart/2005/8/layout/hierarchy1"/>
    <dgm:cxn modelId="{C6019D92-DD09-443A-BCE5-6842539F7C4C}" type="presParOf" srcId="{94F18BE3-B629-4C6D-9A32-2B4142DF1D0D}" destId="{52DB7065-75F6-4BD4-9C12-DA03E1DDF680}" srcOrd="0" destOrd="0" presId="urn:microsoft.com/office/officeart/2005/8/layout/hierarchy1"/>
    <dgm:cxn modelId="{E2E285EE-7125-4484-A94B-0C75F2571374}" type="presParOf" srcId="{52DB7065-75F6-4BD4-9C12-DA03E1DDF680}" destId="{CEE316FE-346C-4B65-88BE-DB9D6EE0FE6C}" srcOrd="0" destOrd="0" presId="urn:microsoft.com/office/officeart/2005/8/layout/hierarchy1"/>
    <dgm:cxn modelId="{D59EEA68-EF93-41C2-8124-8F8D812D6095}" type="presParOf" srcId="{CEE316FE-346C-4B65-88BE-DB9D6EE0FE6C}" destId="{CFC53587-5326-4DF6-8F1F-7377C8407AB1}" srcOrd="0" destOrd="0" presId="urn:microsoft.com/office/officeart/2005/8/layout/hierarchy1"/>
    <dgm:cxn modelId="{B0EA441D-C41E-46B4-BDB1-10BE944EE41D}" type="presParOf" srcId="{CEE316FE-346C-4B65-88BE-DB9D6EE0FE6C}" destId="{2463EE9A-52A6-4E46-9EF6-F03848440FEE}" srcOrd="1" destOrd="0" presId="urn:microsoft.com/office/officeart/2005/8/layout/hierarchy1"/>
    <dgm:cxn modelId="{F7FF6107-D1EA-4201-B741-08ECD8E5C658}" type="presOf" srcId="{E57DC9D1-4EA4-44D5-B9CC-1DDC371F68DF}" destId="{2463EE9A-52A6-4E46-9EF6-F03848440FEE}" srcOrd="0" destOrd="0" presId="urn:microsoft.com/office/officeart/2005/8/layout/hierarchy1"/>
    <dgm:cxn modelId="{9665CB21-42C2-4F1D-9FAF-6A4A6A7A6DCF}" type="presParOf" srcId="{52DB7065-75F6-4BD4-9C12-DA03E1DDF680}" destId="{64604AF2-7161-4169-AA4E-C07D4BF9BA5E}" srcOrd="1" destOrd="0" presId="urn:microsoft.com/office/officeart/2005/8/layout/hierarchy1"/>
    <dgm:cxn modelId="{00DCE3C1-DD1D-4B26-8121-27EBF7239131}" type="presParOf" srcId="{64604AF2-7161-4169-AA4E-C07D4BF9BA5E}" destId="{697E1633-B9C2-4C31-93E4-1D47F16F6DD6}" srcOrd="0" destOrd="0" presId="urn:microsoft.com/office/officeart/2005/8/layout/hierarchy1"/>
    <dgm:cxn modelId="{7B2A86C4-1BFE-45C2-AEA3-410846E177B1}" type="presOf" srcId="{55B7C9CB-891F-41F3-B25D-A5E8FDB1042B}" destId="{697E1633-B9C2-4C31-93E4-1D47F16F6DD6}" srcOrd="0" destOrd="0" presId="urn:microsoft.com/office/officeart/2005/8/layout/hierarchy1"/>
    <dgm:cxn modelId="{BC56330B-E87A-4C18-B175-B1C849BD6B75}" type="presParOf" srcId="{64604AF2-7161-4169-AA4E-C07D4BF9BA5E}" destId="{C6FE4CF9-EE27-4EA8-A5FC-44E7436B4D7B}" srcOrd="1" destOrd="0" presId="urn:microsoft.com/office/officeart/2005/8/layout/hierarchy1"/>
    <dgm:cxn modelId="{8C4862D5-53C8-4C10-BEAA-42EB234C2F68}" type="presParOf" srcId="{C6FE4CF9-EE27-4EA8-A5FC-44E7436B4D7B}" destId="{E3046F37-91D3-4604-AAFC-FD9BDD23CDAC}" srcOrd="0" destOrd="0" presId="urn:microsoft.com/office/officeart/2005/8/layout/hierarchy1"/>
    <dgm:cxn modelId="{FC72DE4E-C049-4342-B230-2049C4BB265C}" type="presParOf" srcId="{E3046F37-91D3-4604-AAFC-FD9BDD23CDAC}" destId="{B323AB9A-8C74-45D5-A0CD-B7FDB0D6530B}" srcOrd="0" destOrd="0" presId="urn:microsoft.com/office/officeart/2005/8/layout/hierarchy1"/>
    <dgm:cxn modelId="{E055CE6C-6FE4-4CA2-8D07-B726F29DEF89}" type="presParOf" srcId="{E3046F37-91D3-4604-AAFC-FD9BDD23CDAC}" destId="{764FA040-BEC2-4EA9-920B-5F4B95D4AC67}" srcOrd="1" destOrd="0" presId="urn:microsoft.com/office/officeart/2005/8/layout/hierarchy1"/>
    <dgm:cxn modelId="{383BA410-085F-4640-A017-F858C2505C36}" type="presOf" srcId="{0109A08F-9C77-46E0-8F0A-6E901758B669}" destId="{764FA040-BEC2-4EA9-920B-5F4B95D4AC67}" srcOrd="0" destOrd="0" presId="urn:microsoft.com/office/officeart/2005/8/layout/hierarchy1"/>
    <dgm:cxn modelId="{7D53BA33-0AEB-4235-A50F-F00D80C2610E}" type="presParOf" srcId="{C6FE4CF9-EE27-4EA8-A5FC-44E7436B4D7B}" destId="{5AEE47D6-5080-40FD-A216-67ED0CCB3DDB}" srcOrd="1" destOrd="0" presId="urn:microsoft.com/office/officeart/2005/8/layout/hierarchy1"/>
    <dgm:cxn modelId="{42723E4A-75B5-4C3C-8C61-4410D08A2143}" type="presParOf" srcId="{5AEE47D6-5080-40FD-A216-67ED0CCB3DDB}" destId="{99105A66-154D-4C30-BADC-FC0794A9A574}" srcOrd="0" destOrd="0" presId="urn:microsoft.com/office/officeart/2005/8/layout/hierarchy1"/>
    <dgm:cxn modelId="{052DADEE-A258-4A2C-A8F9-0E4772514E1C}" type="presOf" srcId="{2C439890-6F1E-410C-83AE-FB818522656D}" destId="{99105A66-154D-4C30-BADC-FC0794A9A574}" srcOrd="0" destOrd="0" presId="urn:microsoft.com/office/officeart/2005/8/layout/hierarchy1"/>
    <dgm:cxn modelId="{572E89BC-946E-4F7F-8E21-2EB660DF1102}" type="presParOf" srcId="{5AEE47D6-5080-40FD-A216-67ED0CCB3DDB}" destId="{FB9814E4-3A5A-4D22-980B-06A903922D4F}" srcOrd="1" destOrd="0" presId="urn:microsoft.com/office/officeart/2005/8/layout/hierarchy1"/>
    <dgm:cxn modelId="{9A427A90-0AFD-4AEB-9FE1-506636593A30}" type="presParOf" srcId="{FB9814E4-3A5A-4D22-980B-06A903922D4F}" destId="{FB096BFF-2E07-4D3F-962E-0EB14E1BF170}" srcOrd="0" destOrd="0" presId="urn:microsoft.com/office/officeart/2005/8/layout/hierarchy1"/>
    <dgm:cxn modelId="{A5D2368B-85B5-45FE-8B84-A3F27133C2F2}" type="presParOf" srcId="{FB096BFF-2E07-4D3F-962E-0EB14E1BF170}" destId="{060AA939-B59E-4C78-A4B0-7912FFB70963}" srcOrd="0" destOrd="0" presId="urn:microsoft.com/office/officeart/2005/8/layout/hierarchy1"/>
    <dgm:cxn modelId="{218046CD-4DBC-485F-BA67-F8A4C9563D2B}" type="presParOf" srcId="{FB096BFF-2E07-4D3F-962E-0EB14E1BF170}" destId="{6862E0DD-EBCA-49D9-B710-A30A34EF542D}" srcOrd="1" destOrd="0" presId="urn:microsoft.com/office/officeart/2005/8/layout/hierarchy1"/>
    <dgm:cxn modelId="{36A9D9B9-DD5A-450A-AC6F-FE5083FB0AAF}" type="presOf" srcId="{9DEB8C1B-FB04-4AE8-BE75-91A9ECE35015}" destId="{6862E0DD-EBCA-49D9-B710-A30A34EF542D}" srcOrd="0" destOrd="0" presId="urn:microsoft.com/office/officeart/2005/8/layout/hierarchy1"/>
    <dgm:cxn modelId="{E8092866-0DAA-4B2B-BC6A-E61E1E476517}" type="presParOf" srcId="{FB9814E4-3A5A-4D22-980B-06A903922D4F}" destId="{B44CE0C1-690F-4224-92BC-39A9FF9D9846}" srcOrd="1" destOrd="0" presId="urn:microsoft.com/office/officeart/2005/8/layout/hierarchy1"/>
    <dgm:cxn modelId="{BBEDC5B3-6DEB-410A-9177-02F38CBF8684}" type="presParOf" srcId="{64604AF2-7161-4169-AA4E-C07D4BF9BA5E}" destId="{F0E80C39-AECF-4803-AAF3-8B13B4CD093B}" srcOrd="2" destOrd="0" presId="urn:microsoft.com/office/officeart/2005/8/layout/hierarchy1"/>
    <dgm:cxn modelId="{94D2FDB9-904A-4F08-BB7C-A829102D6512}" type="presOf" srcId="{223333A7-A1DA-48FD-8158-FCF62A0039C9}" destId="{F0E80C39-AECF-4803-AAF3-8B13B4CD093B}" srcOrd="0" destOrd="0" presId="urn:microsoft.com/office/officeart/2005/8/layout/hierarchy1"/>
    <dgm:cxn modelId="{3BE96EC3-A5AE-4061-B418-BE2D9A70761F}" type="presParOf" srcId="{64604AF2-7161-4169-AA4E-C07D4BF9BA5E}" destId="{8D7FD9C8-E8DD-44E6-B46B-52CA2E8DFEA4}" srcOrd="3" destOrd="0" presId="urn:microsoft.com/office/officeart/2005/8/layout/hierarchy1"/>
    <dgm:cxn modelId="{D6C98D0A-14B1-4C9F-9CF7-DF387CA7D6CA}" type="presParOf" srcId="{8D7FD9C8-E8DD-44E6-B46B-52CA2E8DFEA4}" destId="{D27BAC05-75F1-4013-AC1E-DB020F6AFF0D}" srcOrd="0" destOrd="0" presId="urn:microsoft.com/office/officeart/2005/8/layout/hierarchy1"/>
    <dgm:cxn modelId="{892AC19D-0F41-4387-B110-D3B391F59425}" type="presParOf" srcId="{D27BAC05-75F1-4013-AC1E-DB020F6AFF0D}" destId="{5C8205F7-D65A-4F71-8927-A055725DD0AF}" srcOrd="0" destOrd="0" presId="urn:microsoft.com/office/officeart/2005/8/layout/hierarchy1"/>
    <dgm:cxn modelId="{528EB70D-C40E-4463-B508-7C581C7B58BA}" type="presParOf" srcId="{D27BAC05-75F1-4013-AC1E-DB020F6AFF0D}" destId="{20710110-4363-4C66-918F-37ADA0697503}" srcOrd="1" destOrd="0" presId="urn:microsoft.com/office/officeart/2005/8/layout/hierarchy1"/>
    <dgm:cxn modelId="{0F59FA8E-4CA1-4B7F-9B67-FA2CE15CFB03}" type="presOf" srcId="{A979B6F8-959D-4C18-85DC-8DDF6FB59D24}" destId="{20710110-4363-4C66-918F-37ADA0697503}" srcOrd="0" destOrd="0" presId="urn:microsoft.com/office/officeart/2005/8/layout/hierarchy1"/>
    <dgm:cxn modelId="{424859EE-D777-4714-A071-08E2990E24BA}" type="presParOf" srcId="{8D7FD9C8-E8DD-44E6-B46B-52CA2E8DFEA4}" destId="{CE94067E-D3CD-48C1-BDF2-3B90BD4B1A7C}" srcOrd="1" destOrd="0" presId="urn:microsoft.com/office/officeart/2005/8/layout/hierarchy1"/>
    <dgm:cxn modelId="{EC56A94F-D7C3-4B0F-B412-4563D7E64A63}" type="presParOf" srcId="{CE94067E-D3CD-48C1-BDF2-3B90BD4B1A7C}" destId="{E46E707D-49D5-49CF-96F6-D575731132FF}" srcOrd="0" destOrd="0" presId="urn:microsoft.com/office/officeart/2005/8/layout/hierarchy1"/>
    <dgm:cxn modelId="{DB8C7365-A9D3-4852-B6E2-201836ED6C89}" type="presOf" srcId="{69E46824-3181-4620-A0A7-22F91DB5C8C5}" destId="{E46E707D-49D5-49CF-96F6-D575731132FF}" srcOrd="0" destOrd="0" presId="urn:microsoft.com/office/officeart/2005/8/layout/hierarchy1"/>
    <dgm:cxn modelId="{6D548F60-1E44-4C39-A2A8-70094360C000}" type="presParOf" srcId="{CE94067E-D3CD-48C1-BDF2-3B90BD4B1A7C}" destId="{EFBBF0F5-47F1-4707-94C6-BC92D431BFFB}" srcOrd="1" destOrd="0" presId="urn:microsoft.com/office/officeart/2005/8/layout/hierarchy1"/>
    <dgm:cxn modelId="{92A67046-275A-4696-8772-EB334493CBDD}" type="presParOf" srcId="{EFBBF0F5-47F1-4707-94C6-BC92D431BFFB}" destId="{50AB2469-4F7D-47D4-9F61-FFB04E55CA08}" srcOrd="0" destOrd="0" presId="urn:microsoft.com/office/officeart/2005/8/layout/hierarchy1"/>
    <dgm:cxn modelId="{46E8B2CD-FC69-42D8-B5C9-C623682D2411}" type="presParOf" srcId="{50AB2469-4F7D-47D4-9F61-FFB04E55CA08}" destId="{4FFB798E-0E29-417B-927A-F9C8E20E7290}" srcOrd="0" destOrd="0" presId="urn:microsoft.com/office/officeart/2005/8/layout/hierarchy1"/>
    <dgm:cxn modelId="{15EA8FEC-16FD-4F31-8E1A-305983AC0ABD}" type="presParOf" srcId="{50AB2469-4F7D-47D4-9F61-FFB04E55CA08}" destId="{E6678DF7-406E-492F-911C-FFC4DAB4DD13}" srcOrd="1" destOrd="0" presId="urn:microsoft.com/office/officeart/2005/8/layout/hierarchy1"/>
    <dgm:cxn modelId="{DB5EE5E0-BB0E-4976-9416-EBDC5E9D7DF2}" type="presOf" srcId="{76D7A934-4D71-4062-B345-01BD012EE8BC}" destId="{E6678DF7-406E-492F-911C-FFC4DAB4DD13}" srcOrd="0" destOrd="0" presId="urn:microsoft.com/office/officeart/2005/8/layout/hierarchy1"/>
    <dgm:cxn modelId="{8778C0A2-189F-47C4-BF17-54C0120FC588}" type="presParOf" srcId="{EFBBF0F5-47F1-4707-94C6-BC92D431BFFB}" destId="{11DB206E-9BAA-4F59-A4D1-B119361582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C78EB8B-11C7-4E47-BEF3-C62E8006CA46}" type="doc">
      <dgm:prSet loTypeId="urn:microsoft.com/office/officeart/2005/8/layout/hierarchy2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CD20A9C-94E3-45AE-B1BA-F738E78C5A23}" type="parTrans" cxnId="{27939065-1FDA-4B5B-9D5C-0DBB0CECA292}">
      <dgm:prSet/>
      <dgm:spPr/>
      <dgm:t>
        <a:bodyPr/>
        <a:lstStyle/>
        <a:p>
          <a:endParaRPr lang="ru-RU"/>
        </a:p>
      </dgm:t>
    </dgm:pt>
    <dgm:pt modelId="{E6F53DCA-424C-43AB-AA8E-BA5056A70690}">
      <dgm:prSet phldrT="[Текст]"/>
      <dgm:spPr/>
      <dgm:t>
        <a:bodyPr/>
        <a:lstStyle/>
        <a:p>
          <a:r>
            <a:rPr lang="ru-RU" b="1" smtClean="0">
              <a:latin typeface="Comic Sans MS" pitchFamily="66" charset="0"/>
            </a:rPr>
            <a:t>Вещество мозга</a:t>
          </a:r>
          <a:endParaRPr lang="ru-RU" b="1">
            <a:latin typeface="Comic Sans MS" pitchFamily="66" charset="0"/>
          </a:endParaRPr>
        </a:p>
      </dgm:t>
    </dgm:pt>
    <dgm:pt modelId="{6E78B5FC-F8EE-4E2B-AAE1-7BC9955BDD4D}" type="parTrans" cxnId="{21CC26ED-55DB-4D1A-B082-FB9E374297D7}">
      <dgm:prSet/>
      <dgm:spPr/>
      <dgm:t>
        <a:bodyPr/>
        <a:lstStyle/>
        <a:p>
          <a:endParaRPr lang="ru-RU"/>
        </a:p>
      </dgm:t>
    </dgm:pt>
    <dgm:pt modelId="{AC02054C-CE30-47D5-A52B-7CCE817FAE31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="1" smtClean="0">
              <a:latin typeface="Comic Sans MS" pitchFamily="66" charset="0"/>
            </a:rPr>
            <a:t>Серое </a:t>
          </a:r>
          <a:endParaRPr lang="ru-RU" b="1">
            <a:latin typeface="Comic Sans MS" pitchFamily="66" charset="0"/>
          </a:endParaRPr>
        </a:p>
      </dgm:t>
    </dgm:pt>
    <dgm:pt modelId="{95585749-9CBF-40DB-A9A1-6E8C84D4F9AA}" type="parTrans" cxnId="{EB396D32-397F-429A-9BBA-CC6A3C14ADB6}">
      <dgm:prSet/>
      <dgm:spPr/>
      <dgm:t>
        <a:bodyPr/>
        <a:lstStyle/>
        <a:p>
          <a:endParaRPr lang="ru-RU"/>
        </a:p>
      </dgm:t>
    </dgm:pt>
    <dgm:pt modelId="{474E9AEE-BF13-4C28-BE8C-6B21CF29C026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="1" smtClean="0">
              <a:latin typeface="Comic Sans MS" pitchFamily="66" charset="0"/>
            </a:rPr>
            <a:t>Тела нейронов</a:t>
          </a:r>
          <a:endParaRPr lang="ru-RU" b="1">
            <a:latin typeface="Comic Sans MS" pitchFamily="66" charset="0"/>
          </a:endParaRPr>
        </a:p>
      </dgm:t>
    </dgm:pt>
    <dgm:pt modelId="{10620072-AFEC-41BA-9A7D-95FD2D070382}" type="sibTrans" cxnId="{EB396D32-397F-429A-9BBA-CC6A3C14ADB6}">
      <dgm:prSet/>
      <dgm:spPr/>
      <dgm:t>
        <a:bodyPr/>
        <a:lstStyle/>
        <a:p>
          <a:endParaRPr lang="ru-RU"/>
        </a:p>
      </dgm:t>
    </dgm:pt>
    <dgm:pt modelId="{23D9AE8A-950B-4813-A9A3-C2B6362C993E}" type="parTrans" cxnId="{42311D20-81F4-429C-A960-0209ADA80FE9}">
      <dgm:prSet/>
      <dgm:spPr/>
      <dgm:t>
        <a:bodyPr/>
        <a:lstStyle/>
        <a:p>
          <a:endParaRPr lang="ru-RU"/>
        </a:p>
      </dgm:t>
    </dgm:pt>
    <dgm:pt modelId="{BD6563D6-2FEE-4F3F-A9E9-8A725E733DAE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="1" smtClean="0">
              <a:latin typeface="Comic Sans MS" pitchFamily="66" charset="0"/>
            </a:rPr>
            <a:t>Дендриты </a:t>
          </a:r>
          <a:endParaRPr lang="ru-RU" b="1">
            <a:latin typeface="Comic Sans MS" pitchFamily="66" charset="0"/>
          </a:endParaRPr>
        </a:p>
      </dgm:t>
    </dgm:pt>
    <dgm:pt modelId="{2E86E5C0-E9E2-4E89-AC1A-4B40D862D38F}" type="sibTrans" cxnId="{42311D20-81F4-429C-A960-0209ADA80FE9}">
      <dgm:prSet/>
      <dgm:spPr/>
      <dgm:t>
        <a:bodyPr/>
        <a:lstStyle/>
        <a:p>
          <a:endParaRPr lang="ru-RU"/>
        </a:p>
      </dgm:t>
    </dgm:pt>
    <dgm:pt modelId="{5DB5820E-0624-4572-8505-BFB5B62DC8CA}" type="sibTrans" cxnId="{21CC26ED-55DB-4D1A-B082-FB9E374297D7}">
      <dgm:prSet/>
      <dgm:spPr/>
      <dgm:t>
        <a:bodyPr/>
        <a:lstStyle/>
        <a:p>
          <a:endParaRPr lang="ru-RU"/>
        </a:p>
      </dgm:t>
    </dgm:pt>
    <dgm:pt modelId="{03F1C44F-14DA-4579-BA36-8462AF2C3292}" type="parTrans" cxnId="{FA05FD44-451E-4C05-BF9A-534CA3EEF35B}">
      <dgm:prSet/>
      <dgm:spPr/>
      <dgm:t>
        <a:bodyPr/>
        <a:lstStyle/>
        <a:p>
          <a:endParaRPr lang="ru-RU"/>
        </a:p>
      </dgm:t>
    </dgm:pt>
    <dgm:pt modelId="{96EE95CA-81A0-4CAD-9B7A-537AFB285628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smtClean="0">
              <a:latin typeface="Comic Sans MS" pitchFamily="66" charset="0"/>
            </a:rPr>
            <a:t>Белое </a:t>
          </a:r>
          <a:endParaRPr lang="ru-RU" b="1">
            <a:latin typeface="Comic Sans MS" pitchFamily="66" charset="0"/>
          </a:endParaRPr>
        </a:p>
      </dgm:t>
    </dgm:pt>
    <dgm:pt modelId="{D821BC63-1B57-4779-B012-D46603F12FF0}" type="parTrans" cxnId="{6BD4E351-A7AC-4AF6-AFE7-97CDD4A98D69}">
      <dgm:prSet/>
      <dgm:spPr/>
      <dgm:t>
        <a:bodyPr/>
        <a:lstStyle/>
        <a:p>
          <a:endParaRPr lang="ru-RU"/>
        </a:p>
      </dgm:t>
    </dgm:pt>
    <dgm:pt modelId="{2D9D8298-F5F3-48FE-BBD8-4E7FF40A5BE1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smtClean="0">
              <a:latin typeface="Comic Sans MS" pitchFamily="66" charset="0"/>
            </a:rPr>
            <a:t>Аксоны </a:t>
          </a:r>
          <a:endParaRPr lang="ru-RU" b="1">
            <a:latin typeface="Comic Sans MS" pitchFamily="66" charset="0"/>
          </a:endParaRPr>
        </a:p>
      </dgm:t>
    </dgm:pt>
    <dgm:pt modelId="{1A5A30BD-1F9E-466C-BA42-1F7F58C126A2}" type="sibTrans" cxnId="{6BD4E351-A7AC-4AF6-AFE7-97CDD4A98D69}">
      <dgm:prSet/>
      <dgm:spPr/>
      <dgm:t>
        <a:bodyPr/>
        <a:lstStyle/>
        <a:p>
          <a:endParaRPr lang="ru-RU"/>
        </a:p>
      </dgm:t>
    </dgm:pt>
    <dgm:pt modelId="{9A8F0E96-1F54-4687-8DB2-658F0E32422B}" type="sibTrans" cxnId="{FA05FD44-451E-4C05-BF9A-534CA3EEF35B}">
      <dgm:prSet/>
      <dgm:spPr/>
      <dgm:t>
        <a:bodyPr/>
        <a:lstStyle/>
        <a:p>
          <a:endParaRPr lang="ru-RU"/>
        </a:p>
      </dgm:t>
    </dgm:pt>
    <dgm:pt modelId="{D6550050-7039-475A-A56A-A2E6B6481998}" type="sibTrans" cxnId="{27939065-1FDA-4B5B-9D5C-0DBB0CECA292}">
      <dgm:prSet/>
      <dgm:spPr/>
      <dgm:t>
        <a:bodyPr/>
        <a:lstStyle/>
        <a:p>
          <a:endParaRPr lang="ru-RU"/>
        </a:p>
      </dgm:t>
    </dgm:pt>
    <dgm:pt modelId="{ED389A4D-FAD6-477C-B50B-B632BD8CC97B}" type="pres">
      <dgm:prSet presAssocID="{0C78EB8B-11C7-4E47-BEF3-C62E8006CA46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F149D-E881-44A3-A861-6C2B3C145462}" type="pres">
      <dgm:prSet presAssocID="{E6F53DCA-424C-43AB-AA8E-BA5056A70690}" presName="root1"/>
      <dgm:spPr/>
      <dgm:t>
        <a:bodyPr/>
        <a:lstStyle/>
        <a:p/>
      </dgm:t>
    </dgm:pt>
    <dgm:pt modelId="{635B8792-9D58-45D1-8776-9B3583974B65}" type="pres">
      <dgm:prSet presAssocID="{E6F53DCA-424C-43AB-AA8E-BA5056A70690}" presName="LevelOneTextNode" presStyleLbl="node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B452C-A9CF-4780-9ECD-3D53F0EC56C1}" type="pres">
      <dgm:prSet presAssocID="{E6F53DCA-424C-43AB-AA8E-BA5056A70690}" presName="level2hierChild"/>
      <dgm:spPr/>
      <dgm:t>
        <a:bodyPr/>
        <a:lstStyle/>
        <a:p/>
      </dgm:t>
    </dgm:pt>
    <dgm:pt modelId="{83690F39-728D-43C2-8435-F195A322157E}" type="pres">
      <dgm:prSet presAssocID="{6E78B5FC-F8EE-4E2B-AAE1-7BC9955BDD4D}" presName="conn2-1" presStyleLbl="parChTrans1D2" presStyleCnt="2"/>
      <dgm:spPr/>
      <dgm:t>
        <a:bodyPr/>
        <a:lstStyle/>
        <a:p>
          <a:endParaRPr lang="ru-RU"/>
        </a:p>
      </dgm:t>
    </dgm:pt>
    <dgm:pt modelId="{02B75D75-C9AE-4EE0-A6C7-E12E4B90D944}" type="pres">
      <dgm:prSet presAssocID="{6E78B5FC-F8EE-4E2B-AAE1-7BC9955BDD4D}" presName="connTx" presStyleLbl="parChTrans2D2" presStyleCnt="2"/>
      <dgm:spPr/>
      <dgm:t>
        <a:bodyPr/>
        <a:lstStyle/>
        <a:p>
          <a:endParaRPr lang="ru-RU"/>
        </a:p>
      </dgm:t>
    </dgm:pt>
    <dgm:pt modelId="{D7C410D7-1E10-45B0-A4A3-8668F8F2F99A}" type="pres">
      <dgm:prSet presAssocID="{AC02054C-CE30-47D5-A52B-7CCE817FAE31}" presName="root2"/>
      <dgm:spPr/>
      <dgm:t>
        <a:bodyPr/>
        <a:lstStyle/>
        <a:p/>
      </dgm:t>
    </dgm:pt>
    <dgm:pt modelId="{87930976-33CA-402F-97A8-6FE40F6CEEE3}" type="pres">
      <dgm:prSet presAssocID="{AC02054C-CE30-47D5-A52B-7CCE817FAE31}" presName="LevelTwoTextNode" presStyleLbl="node2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EA129-A8ED-45BE-94CA-C334253CFF16}" type="pres">
      <dgm:prSet presAssocID="{AC02054C-CE30-47D5-A52B-7CCE817FAE31}" presName="level3hierChild"/>
      <dgm:spPr/>
      <dgm:t>
        <a:bodyPr/>
        <a:lstStyle/>
        <a:p/>
      </dgm:t>
    </dgm:pt>
    <dgm:pt modelId="{575B94A7-97BC-4C64-BF77-CB04620EB333}" type="pres">
      <dgm:prSet presAssocID="{95585749-9CBF-40DB-A9A1-6E8C84D4F9AA}" presName="conn2-1" presStyleLbl="parChTrans1D3" presStyleCnt="3"/>
      <dgm:spPr/>
      <dgm:t>
        <a:bodyPr/>
        <a:lstStyle/>
        <a:p>
          <a:endParaRPr lang="ru-RU"/>
        </a:p>
      </dgm:t>
    </dgm:pt>
    <dgm:pt modelId="{CCC61159-1753-4598-8B2B-A5081EF4B0EC}" type="pres">
      <dgm:prSet presAssocID="{95585749-9CBF-40DB-A9A1-6E8C84D4F9AA}" presName="connTx" presStyleLbl="parChTrans2D3" presStyleCnt="3"/>
      <dgm:spPr/>
      <dgm:t>
        <a:bodyPr/>
        <a:lstStyle/>
        <a:p>
          <a:endParaRPr lang="ru-RU"/>
        </a:p>
      </dgm:t>
    </dgm:pt>
    <dgm:pt modelId="{E2448A9E-98A1-43EB-AE23-3B37505BA3EB}" type="pres">
      <dgm:prSet presAssocID="{474E9AEE-BF13-4C28-BE8C-6B21CF29C026}" presName="root2"/>
      <dgm:spPr/>
      <dgm:t>
        <a:bodyPr/>
        <a:lstStyle/>
        <a:p/>
      </dgm:t>
    </dgm:pt>
    <dgm:pt modelId="{ED6EE8E4-DF89-4E18-867C-BA480DA86C56}" type="pres">
      <dgm:prSet presAssocID="{474E9AEE-BF13-4C28-BE8C-6B21CF29C026}" presName="LevelTwoTextNode" presStyleLbl="node3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0CB84-3B34-4633-BB69-68602394E300}" type="pres">
      <dgm:prSet presAssocID="{474E9AEE-BF13-4C28-BE8C-6B21CF29C026}" presName="level3hierChild"/>
      <dgm:spPr/>
      <dgm:t>
        <a:bodyPr/>
        <a:lstStyle/>
        <a:p/>
      </dgm:t>
    </dgm:pt>
    <dgm:pt modelId="{128F5951-74F4-4895-B716-FA59E5FEBEFD}" type="pres">
      <dgm:prSet presAssocID="{23D9AE8A-950B-4813-A9A3-C2B6362C993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65C9C79-8841-47F8-BABD-64E8F0F0A091}" type="pres">
      <dgm:prSet presAssocID="{23D9AE8A-950B-4813-A9A3-C2B6362C993E}" presName="connTx" presStyleLbl="parChTrans2D3" presStyleIdx="1" presStyleCnt="3"/>
      <dgm:spPr/>
      <dgm:t>
        <a:bodyPr/>
        <a:lstStyle/>
        <a:p>
          <a:endParaRPr lang="ru-RU"/>
        </a:p>
      </dgm:t>
    </dgm:pt>
    <dgm:pt modelId="{94079CBA-58D1-4EE2-B756-D23C3732FE29}" type="pres">
      <dgm:prSet presAssocID="{BD6563D6-2FEE-4F3F-A9E9-8A725E733DAE}" presName="root2"/>
      <dgm:spPr/>
      <dgm:t>
        <a:bodyPr/>
        <a:lstStyle/>
        <a:p/>
      </dgm:t>
    </dgm:pt>
    <dgm:pt modelId="{A8C959A6-B218-49C2-A6BE-2F6772CAC94A}" type="pres">
      <dgm:prSet presAssocID="{BD6563D6-2FEE-4F3F-A9E9-8A725E733DAE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0796C4-63AD-4472-81F7-AFDE218798B5}" type="pres">
      <dgm:prSet presAssocID="{BD6563D6-2FEE-4F3F-A9E9-8A725E733DAE}" presName="level3hierChild"/>
      <dgm:spPr/>
      <dgm:t>
        <a:bodyPr/>
        <a:lstStyle/>
        <a:p/>
      </dgm:t>
    </dgm:pt>
    <dgm:pt modelId="{87E5CBF8-D2C2-48B3-8E90-7CDC59D97EA2}" type="pres">
      <dgm:prSet presAssocID="{03F1C44F-14DA-4579-BA36-8462AF2C329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0377925-B808-449C-B6B8-9485B49199CA}" type="pres">
      <dgm:prSet presAssocID="{03F1C44F-14DA-4579-BA36-8462AF2C3292}" presName="connTx" presStyleLbl="parChTrans2D2" presStyleIdx="1" presStyleCnt="2"/>
      <dgm:spPr/>
      <dgm:t>
        <a:bodyPr/>
        <a:lstStyle/>
        <a:p>
          <a:endParaRPr lang="ru-RU"/>
        </a:p>
      </dgm:t>
    </dgm:pt>
    <dgm:pt modelId="{FD55B721-84B7-4903-A86A-56F3AD061242}" type="pres">
      <dgm:prSet presAssocID="{96EE95CA-81A0-4CAD-9B7A-537AFB285628}" presName="root2"/>
      <dgm:spPr/>
      <dgm:t>
        <a:bodyPr/>
        <a:lstStyle/>
        <a:p/>
      </dgm:t>
    </dgm:pt>
    <dgm:pt modelId="{ABAE564F-A4F8-45EB-95C2-C1181F585571}" type="pres">
      <dgm:prSet presAssocID="{96EE95CA-81A0-4CAD-9B7A-537AFB28562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B3AB07-71E0-4663-A8EE-4D2E523602DF}" type="pres">
      <dgm:prSet presAssocID="{96EE95CA-81A0-4CAD-9B7A-537AFB285628}" presName="level3hierChild"/>
      <dgm:spPr/>
      <dgm:t>
        <a:bodyPr/>
        <a:lstStyle/>
        <a:p/>
      </dgm:t>
    </dgm:pt>
    <dgm:pt modelId="{B168EA27-142C-449A-BEE9-A02C96009BAB}" type="pres">
      <dgm:prSet presAssocID="{D821BC63-1B57-4779-B012-D46603F12FF0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F7834AA1-1301-459E-9132-D287483F3847}" type="pres">
      <dgm:prSet presAssocID="{D821BC63-1B57-4779-B012-D46603F12FF0}" presName="connTx" presStyleLbl="parChTrans2D3" presStyleIdx="2" presStyleCnt="3"/>
      <dgm:spPr/>
      <dgm:t>
        <a:bodyPr/>
        <a:lstStyle/>
        <a:p>
          <a:endParaRPr lang="ru-RU"/>
        </a:p>
      </dgm:t>
    </dgm:pt>
    <dgm:pt modelId="{CCC29F10-546D-4BF3-98F1-8D1DD4F7FAD9}" type="pres">
      <dgm:prSet presAssocID="{2D9D8298-F5F3-48FE-BBD8-4E7FF40A5BE1}" presName="root2"/>
      <dgm:spPr/>
      <dgm:t>
        <a:bodyPr/>
        <a:lstStyle/>
        <a:p/>
      </dgm:t>
    </dgm:pt>
    <dgm:pt modelId="{B7C1E636-F73C-4F93-8FE2-1E69E5BA6DE9}" type="pres">
      <dgm:prSet presAssocID="{2D9D8298-F5F3-48FE-BBD8-4E7FF40A5BE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B5FBE-CDF4-4BAA-803A-59A031FE12A6}" type="pres">
      <dgm:prSet presAssocID="{2D9D8298-F5F3-48FE-BBD8-4E7FF40A5BE1}" presName="level3hierChild"/>
      <dgm:spPr/>
      <dgm:t>
        <a:bodyPr/>
        <a:lstStyle/>
        <a:p/>
      </dgm:t>
    </dgm:pt>
  </dgm:ptLst>
  <dgm:cxnLst>
    <dgm:cxn modelId="{27939065-1FDA-4B5B-9D5C-0DBB0CECA292}" srcId="{0C78EB8B-11C7-4E47-BEF3-C62E8006CA46}" destId="{E6F53DCA-424C-43AB-AA8E-BA5056A70690}" srcOrd="0" destOrd="0" parTransId="{BCD20A9C-94E3-45AE-B1BA-F738E78C5A23}" sibTransId="{D6550050-7039-475A-A56A-A2E6B6481998}"/>
    <dgm:cxn modelId="{21CC26ED-55DB-4D1A-B082-FB9E374297D7}" srcId="{E6F53DCA-424C-43AB-AA8E-BA5056A70690}" destId="{AC02054C-CE30-47D5-A52B-7CCE817FAE31}" srcOrd="0" destOrd="0" parTransId="{6E78B5FC-F8EE-4E2B-AAE1-7BC9955BDD4D}" sibTransId="{5DB5820E-0624-4572-8505-BFB5B62DC8CA}"/>
    <dgm:cxn modelId="{EB396D32-397F-429A-9BBA-CC6A3C14ADB6}" srcId="{AC02054C-CE30-47D5-A52B-7CCE817FAE31}" destId="{474E9AEE-BF13-4C28-BE8C-6B21CF29C026}" srcOrd="0" destOrd="0" parTransId="{95585749-9CBF-40DB-A9A1-6E8C84D4F9AA}" sibTransId="{10620072-AFEC-41BA-9A7D-95FD2D070382}"/>
    <dgm:cxn modelId="{42311D20-81F4-429C-A960-0209ADA80FE9}" srcId="{AC02054C-CE30-47D5-A52B-7CCE817FAE31}" destId="{BD6563D6-2FEE-4F3F-A9E9-8A725E733DAE}" srcOrd="1" destOrd="0" parTransId="{23D9AE8A-950B-4813-A9A3-C2B6362C993E}" sibTransId="{2E86E5C0-E9E2-4E89-AC1A-4B40D862D38F}"/>
    <dgm:cxn modelId="{FA05FD44-451E-4C05-BF9A-534CA3EEF35B}" srcId="{E6F53DCA-424C-43AB-AA8E-BA5056A70690}" destId="{96EE95CA-81A0-4CAD-9B7A-537AFB285628}" srcOrd="1" destOrd="0" parTransId="{03F1C44F-14DA-4579-BA36-8462AF2C3292}" sibTransId="{9A8F0E96-1F54-4687-8DB2-658F0E32422B}"/>
    <dgm:cxn modelId="{6BD4E351-A7AC-4AF6-AFE7-97CDD4A98D69}" srcId="{96EE95CA-81A0-4CAD-9B7A-537AFB285628}" destId="{2D9D8298-F5F3-48FE-BBD8-4E7FF40A5BE1}" srcOrd="0" destOrd="0" parTransId="{D821BC63-1B57-4779-B012-D46603F12FF0}" sibTransId="{1A5A30BD-1F9E-466C-BA42-1F7F58C126A2}"/>
    <dgm:cxn modelId="{6128F39F-4145-4E6B-9769-F18FCA296264}" type="presOf" srcId="{0C78EB8B-11C7-4E47-BEF3-C62E8006CA46}" destId="{ED389A4D-FAD6-477C-B50B-B632BD8CC97B}" srcOrd="0" destOrd="0" presId="urn:microsoft.com/office/officeart/2005/8/layout/hierarchy2"/>
    <dgm:cxn modelId="{EDD99FA7-E142-478C-B77C-EC4B72D80315}" type="presParOf" srcId="{ED389A4D-FAD6-477C-B50B-B632BD8CC97B}" destId="{570F149D-E881-44A3-A861-6C2B3C145462}" srcOrd="0" destOrd="0" presId="urn:microsoft.com/office/officeart/2005/8/layout/hierarchy2"/>
    <dgm:cxn modelId="{10291EC9-5EFE-474D-95BA-1BFC28A3B39E}" type="presParOf" srcId="{570F149D-E881-44A3-A861-6C2B3C145462}" destId="{635B8792-9D58-45D1-8776-9B3583974B65}" srcOrd="0" destOrd="0" presId="urn:microsoft.com/office/officeart/2005/8/layout/hierarchy2"/>
    <dgm:cxn modelId="{EF530D84-6A20-4430-996A-8ED84232EB92}" type="presOf" srcId="{E6F53DCA-424C-43AB-AA8E-BA5056A70690}" destId="{635B8792-9D58-45D1-8776-9B3583974B65}" srcOrd="0" destOrd="0" presId="urn:microsoft.com/office/officeart/2005/8/layout/hierarchy2"/>
    <dgm:cxn modelId="{3376864D-3351-4CA4-81B5-2470E389C293}" type="presParOf" srcId="{570F149D-E881-44A3-A861-6C2B3C145462}" destId="{62EB452C-A9CF-4780-9ECD-3D53F0EC56C1}" srcOrd="1" destOrd="0" presId="urn:microsoft.com/office/officeart/2005/8/layout/hierarchy2"/>
    <dgm:cxn modelId="{38BF7FA6-25CC-47E8-AAF5-AB3385F699C1}" type="presParOf" srcId="{62EB452C-A9CF-4780-9ECD-3D53F0EC56C1}" destId="{83690F39-728D-43C2-8435-F195A322157E}" srcOrd="0" destOrd="0" presId="urn:microsoft.com/office/officeart/2005/8/layout/hierarchy2"/>
    <dgm:cxn modelId="{BCE9A6E9-B35C-40F5-AA3F-516F0930A7EE}" type="presOf" srcId="{6E78B5FC-F8EE-4E2B-AAE1-7BC9955BDD4D}" destId="{83690F39-728D-43C2-8435-F195A322157E}" srcOrd="0" destOrd="0" presId="urn:microsoft.com/office/officeart/2005/8/layout/hierarchy2"/>
    <dgm:cxn modelId="{BCC04297-39F3-4FEC-A6AF-A3AE776064A0}" type="presParOf" srcId="{83690F39-728D-43C2-8435-F195A322157E}" destId="{02B75D75-C9AE-4EE0-A6C7-E12E4B90D944}" srcOrd="0" destOrd="0" presId="urn:microsoft.com/office/officeart/2005/8/layout/hierarchy2"/>
    <dgm:cxn modelId="{3BC35896-74C8-4276-A4AD-E9D03970B8B9}" type="presOf" srcId="{6E78B5FC-F8EE-4E2B-AAE1-7BC9955BDD4D}" destId="{02B75D75-C9AE-4EE0-A6C7-E12E4B90D944}" srcOrd="1" destOrd="0" presId="urn:microsoft.com/office/officeart/2005/8/layout/hierarchy2"/>
    <dgm:cxn modelId="{7896F553-FD2D-4A15-B7A0-EB56D3868E43}" type="presParOf" srcId="{62EB452C-A9CF-4780-9ECD-3D53F0EC56C1}" destId="{D7C410D7-1E10-45B0-A4A3-8668F8F2F99A}" srcOrd="1" destOrd="0" presId="urn:microsoft.com/office/officeart/2005/8/layout/hierarchy2"/>
    <dgm:cxn modelId="{5CF04DEB-DB92-4850-87DA-DDBC57C7AF8F}" type="presParOf" srcId="{D7C410D7-1E10-45B0-A4A3-8668F8F2F99A}" destId="{87930976-33CA-402F-97A8-6FE40F6CEEE3}" srcOrd="0" destOrd="0" presId="urn:microsoft.com/office/officeart/2005/8/layout/hierarchy2"/>
    <dgm:cxn modelId="{FAF95A0F-D39E-4AA7-932A-30F224F80A79}" type="presOf" srcId="{AC02054C-CE30-47D5-A52B-7CCE817FAE31}" destId="{87930976-33CA-402F-97A8-6FE40F6CEEE3}" srcOrd="0" destOrd="0" presId="urn:microsoft.com/office/officeart/2005/8/layout/hierarchy2"/>
    <dgm:cxn modelId="{65EDD446-FC15-4518-88A3-1776CFC94610}" type="presParOf" srcId="{D7C410D7-1E10-45B0-A4A3-8668F8F2F99A}" destId="{863EA129-A8ED-45BE-94CA-C334253CFF16}" srcOrd="1" destOrd="0" presId="urn:microsoft.com/office/officeart/2005/8/layout/hierarchy2"/>
    <dgm:cxn modelId="{39D3DB31-8CAE-48F4-8637-AD81FD9B4061}" type="presParOf" srcId="{863EA129-A8ED-45BE-94CA-C334253CFF16}" destId="{575B94A7-97BC-4C64-BF77-CB04620EB333}" srcOrd="0" destOrd="0" presId="urn:microsoft.com/office/officeart/2005/8/layout/hierarchy2"/>
    <dgm:cxn modelId="{7D6160B0-5D98-4CD9-B079-4022F6B6CD9A}" type="presOf" srcId="{95585749-9CBF-40DB-A9A1-6E8C84D4F9AA}" destId="{575B94A7-97BC-4C64-BF77-CB04620EB333}" srcOrd="0" destOrd="0" presId="urn:microsoft.com/office/officeart/2005/8/layout/hierarchy2"/>
    <dgm:cxn modelId="{600016DE-E09F-4802-9CE8-97F8B2C0F7B8}" type="presParOf" srcId="{575B94A7-97BC-4C64-BF77-CB04620EB333}" destId="{CCC61159-1753-4598-8B2B-A5081EF4B0EC}" srcOrd="0" destOrd="0" presId="urn:microsoft.com/office/officeart/2005/8/layout/hierarchy2"/>
    <dgm:cxn modelId="{36E156DD-AFEF-4C60-9262-3F7BA553C2FB}" type="presOf" srcId="{95585749-9CBF-40DB-A9A1-6E8C84D4F9AA}" destId="{CCC61159-1753-4598-8B2B-A5081EF4B0EC}" srcOrd="1" destOrd="0" presId="urn:microsoft.com/office/officeart/2005/8/layout/hierarchy2"/>
    <dgm:cxn modelId="{94817708-5583-449C-9B24-EA8165F23552}" type="presParOf" srcId="{863EA129-A8ED-45BE-94CA-C334253CFF16}" destId="{E2448A9E-98A1-43EB-AE23-3B37505BA3EB}" srcOrd="1" destOrd="0" presId="urn:microsoft.com/office/officeart/2005/8/layout/hierarchy2"/>
    <dgm:cxn modelId="{6CF0DB2E-582D-4B72-ADB4-7D5A8FF72991}" type="presParOf" srcId="{E2448A9E-98A1-43EB-AE23-3B37505BA3EB}" destId="{ED6EE8E4-DF89-4E18-867C-BA480DA86C56}" srcOrd="0" destOrd="0" presId="urn:microsoft.com/office/officeart/2005/8/layout/hierarchy2"/>
    <dgm:cxn modelId="{2B3262B6-4724-4819-85BC-BBA5CD668C95}" type="presOf" srcId="{474E9AEE-BF13-4C28-BE8C-6B21CF29C026}" destId="{ED6EE8E4-DF89-4E18-867C-BA480DA86C56}" srcOrd="0" destOrd="0" presId="urn:microsoft.com/office/officeart/2005/8/layout/hierarchy2"/>
    <dgm:cxn modelId="{1A70DFD0-4903-4ECA-9925-1E8E038774CD}" type="presParOf" srcId="{E2448A9E-98A1-43EB-AE23-3B37505BA3EB}" destId="{8300CB84-3B34-4633-BB69-68602394E300}" srcOrd="1" destOrd="0" presId="urn:microsoft.com/office/officeart/2005/8/layout/hierarchy2"/>
    <dgm:cxn modelId="{DB78AE94-4BC4-4E27-9319-79B98C0E710F}" type="presParOf" srcId="{863EA129-A8ED-45BE-94CA-C334253CFF16}" destId="{128F5951-74F4-4895-B716-FA59E5FEBEFD}" srcOrd="2" destOrd="0" presId="urn:microsoft.com/office/officeart/2005/8/layout/hierarchy2"/>
    <dgm:cxn modelId="{170F91F5-65BD-48F8-B4C7-290C7BA50215}" type="presOf" srcId="{23D9AE8A-950B-4813-A9A3-C2B6362C993E}" destId="{128F5951-74F4-4895-B716-FA59E5FEBEFD}" srcOrd="0" destOrd="0" presId="urn:microsoft.com/office/officeart/2005/8/layout/hierarchy2"/>
    <dgm:cxn modelId="{F2B2919B-B3A8-4956-BC4B-6435878FFC7B}" type="presParOf" srcId="{128F5951-74F4-4895-B716-FA59E5FEBEFD}" destId="{665C9C79-8841-47F8-BABD-64E8F0F0A091}" srcOrd="0" destOrd="0" presId="urn:microsoft.com/office/officeart/2005/8/layout/hierarchy2"/>
    <dgm:cxn modelId="{A3118B40-7625-4C1F-AB61-19C15C7B8DAB}" type="presOf" srcId="{23D9AE8A-950B-4813-A9A3-C2B6362C993E}" destId="{665C9C79-8841-47F8-BABD-64E8F0F0A091}" srcOrd="1" destOrd="0" presId="urn:microsoft.com/office/officeart/2005/8/layout/hierarchy2"/>
    <dgm:cxn modelId="{64130D21-AA20-466F-94B5-F07FA4CFA104}" type="presParOf" srcId="{863EA129-A8ED-45BE-94CA-C334253CFF16}" destId="{94079CBA-58D1-4EE2-B756-D23C3732FE29}" srcOrd="3" destOrd="0" presId="urn:microsoft.com/office/officeart/2005/8/layout/hierarchy2"/>
    <dgm:cxn modelId="{83011B4B-FAEA-4BFB-AF4C-F61B1B5AAF5F}" type="presParOf" srcId="{94079CBA-58D1-4EE2-B756-D23C3732FE29}" destId="{A8C959A6-B218-49C2-A6BE-2F6772CAC94A}" srcOrd="0" destOrd="0" presId="urn:microsoft.com/office/officeart/2005/8/layout/hierarchy2"/>
    <dgm:cxn modelId="{F3738819-C6DA-47BF-9454-18EC2916B1E5}" type="presOf" srcId="{BD6563D6-2FEE-4F3F-A9E9-8A725E733DAE}" destId="{A8C959A6-B218-49C2-A6BE-2F6772CAC94A}" srcOrd="0" destOrd="0" presId="urn:microsoft.com/office/officeart/2005/8/layout/hierarchy2"/>
    <dgm:cxn modelId="{0245CCFE-D0B7-4C94-B5B7-04685A1D3B49}" type="presParOf" srcId="{94079CBA-58D1-4EE2-B756-D23C3732FE29}" destId="{320796C4-63AD-4472-81F7-AFDE218798B5}" srcOrd="1" destOrd="0" presId="urn:microsoft.com/office/officeart/2005/8/layout/hierarchy2"/>
    <dgm:cxn modelId="{1FB1B52F-9601-4694-95D7-6C179B837414}" type="presParOf" srcId="{62EB452C-A9CF-4780-9ECD-3D53F0EC56C1}" destId="{87E5CBF8-D2C2-48B3-8E90-7CDC59D97EA2}" srcOrd="2" destOrd="0" presId="urn:microsoft.com/office/officeart/2005/8/layout/hierarchy2"/>
    <dgm:cxn modelId="{F874E2B7-0011-4BC4-AFED-BD0A835A231A}" type="presOf" srcId="{03F1C44F-14DA-4579-BA36-8462AF2C3292}" destId="{87E5CBF8-D2C2-48B3-8E90-7CDC59D97EA2}" srcOrd="0" destOrd="0" presId="urn:microsoft.com/office/officeart/2005/8/layout/hierarchy2"/>
    <dgm:cxn modelId="{09E7EB5B-3ABD-41C4-BF92-19F409EB103A}" type="presParOf" srcId="{87E5CBF8-D2C2-48B3-8E90-7CDC59D97EA2}" destId="{50377925-B808-449C-B6B8-9485B49199CA}" srcOrd="0" destOrd="0" presId="urn:microsoft.com/office/officeart/2005/8/layout/hierarchy2"/>
    <dgm:cxn modelId="{1174CDCA-9B42-45E7-9476-CE710B8F2672}" type="presOf" srcId="{03F1C44F-14DA-4579-BA36-8462AF2C3292}" destId="{50377925-B808-449C-B6B8-9485B49199CA}" srcOrd="1" destOrd="0" presId="urn:microsoft.com/office/officeart/2005/8/layout/hierarchy2"/>
    <dgm:cxn modelId="{E9CB3234-4129-4A97-A78D-ED9B72C82F0F}" type="presParOf" srcId="{62EB452C-A9CF-4780-9ECD-3D53F0EC56C1}" destId="{FD55B721-84B7-4903-A86A-56F3AD061242}" srcOrd="3" destOrd="0" presId="urn:microsoft.com/office/officeart/2005/8/layout/hierarchy2"/>
    <dgm:cxn modelId="{15B018F5-4685-4B84-8F98-8C4FC314F0A4}" type="presParOf" srcId="{FD55B721-84B7-4903-A86A-56F3AD061242}" destId="{ABAE564F-A4F8-45EB-95C2-C1181F585571}" srcOrd="0" destOrd="0" presId="urn:microsoft.com/office/officeart/2005/8/layout/hierarchy2"/>
    <dgm:cxn modelId="{DEABF31C-6A27-43A7-A297-F398E202B591}" type="presOf" srcId="{96EE95CA-81A0-4CAD-9B7A-537AFB285628}" destId="{ABAE564F-A4F8-45EB-95C2-C1181F585571}" srcOrd="0" destOrd="0" presId="urn:microsoft.com/office/officeart/2005/8/layout/hierarchy2"/>
    <dgm:cxn modelId="{8D7FBAB2-E13C-428E-8BD8-510D25F412A4}" type="presParOf" srcId="{FD55B721-84B7-4903-A86A-56F3AD061242}" destId="{ECB3AB07-71E0-4663-A8EE-4D2E523602DF}" srcOrd="1" destOrd="0" presId="urn:microsoft.com/office/officeart/2005/8/layout/hierarchy2"/>
    <dgm:cxn modelId="{0E3EDA49-AE54-46DB-A787-3710774F208F}" type="presParOf" srcId="{ECB3AB07-71E0-4663-A8EE-4D2E523602DF}" destId="{B168EA27-142C-449A-BEE9-A02C96009BAB}" srcOrd="0" destOrd="0" presId="urn:microsoft.com/office/officeart/2005/8/layout/hierarchy2"/>
    <dgm:cxn modelId="{089614A5-11F1-49D9-AD76-3BF1FF0D5425}" type="presOf" srcId="{D821BC63-1B57-4779-B012-D46603F12FF0}" destId="{B168EA27-142C-449A-BEE9-A02C96009BAB}" srcOrd="0" destOrd="0" presId="urn:microsoft.com/office/officeart/2005/8/layout/hierarchy2"/>
    <dgm:cxn modelId="{E687D162-CD23-4D57-B7C0-D5604C88280D}" type="presParOf" srcId="{B168EA27-142C-449A-BEE9-A02C96009BAB}" destId="{F7834AA1-1301-459E-9132-D287483F3847}" srcOrd="0" destOrd="0" presId="urn:microsoft.com/office/officeart/2005/8/layout/hierarchy2"/>
    <dgm:cxn modelId="{2EC02857-9002-431F-A02E-BC29D33C6B68}" type="presOf" srcId="{D821BC63-1B57-4779-B012-D46603F12FF0}" destId="{F7834AA1-1301-459E-9132-D287483F3847}" srcOrd="1" destOrd="0" presId="urn:microsoft.com/office/officeart/2005/8/layout/hierarchy2"/>
    <dgm:cxn modelId="{275E808D-6B54-458E-B49A-9DAFAD8F71F0}" type="presParOf" srcId="{ECB3AB07-71E0-4663-A8EE-4D2E523602DF}" destId="{CCC29F10-546D-4BF3-98F1-8D1DD4F7FAD9}" srcOrd="1" destOrd="0" presId="urn:microsoft.com/office/officeart/2005/8/layout/hierarchy2"/>
    <dgm:cxn modelId="{29ED29C8-C27A-4CD0-A4F2-C30BB15BD35B}" type="presParOf" srcId="{CCC29F10-546D-4BF3-98F1-8D1DD4F7FAD9}" destId="{B7C1E636-F73C-4F93-8FE2-1E69E5BA6DE9}" srcOrd="0" destOrd="0" presId="urn:microsoft.com/office/officeart/2005/8/layout/hierarchy2"/>
    <dgm:cxn modelId="{142A7789-ECA3-4680-8549-019652A5B39D}" type="presOf" srcId="{2D9D8298-F5F3-48FE-BBD8-4E7FF40A5BE1}" destId="{B7C1E636-F73C-4F93-8FE2-1E69E5BA6DE9}" srcOrd="0" destOrd="0" presId="urn:microsoft.com/office/officeart/2005/8/layout/hierarchy2"/>
    <dgm:cxn modelId="{6BC98BB2-864D-4579-9D18-A55522139EC2}" type="presParOf" srcId="{CCC29F10-546D-4BF3-98F1-8D1DD4F7FAD9}" destId="{4D5B5FBE-CDF4-4BAA-803A-59A031FE12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E2318A4-7F60-4CD2-AAC4-370BFE4CA53F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3F627361-C1EF-4FC9-B764-7F3B53F08B0E}" type="parTrans" cxnId="{D1C941A5-EDC8-4FC4-965B-9D023164221B}">
      <dgm:prSet/>
      <dgm:spPr/>
      <dgm:t>
        <a:bodyPr/>
        <a:lstStyle/>
        <a:p>
          <a:endParaRPr lang="ru-RU"/>
        </a:p>
      </dgm:t>
    </dgm:pt>
    <dgm:pt modelId="{9073902F-754E-4E43-B27F-0C2FADA80E3B}">
      <dgm:prSet phldrT="[Текст]" custT="1"/>
      <dgm:spPr/>
      <dgm:t>
        <a:bodyPr/>
        <a:lstStyle/>
        <a:p>
          <a:r>
            <a:rPr lang="ru-RU" sz="2400" b="1" smtClean="0">
              <a:latin typeface="Comic Sans MS" pitchFamily="66" charset="0"/>
            </a:rPr>
            <a:t>1</a:t>
          </a:r>
          <a:endParaRPr lang="ru-RU" sz="2400" b="1">
            <a:latin typeface="Comic Sans MS" pitchFamily="66" charset="0"/>
          </a:endParaRPr>
        </a:p>
      </dgm:t>
    </dgm:pt>
    <dgm:pt modelId="{7F2E3EB6-FF1E-47D6-A949-A783FD66CBA2}" type="parTrans" cxnId="{49F9575E-AAD6-4A5B-BD88-DDD5E66F353C}">
      <dgm:prSet/>
      <dgm:spPr/>
      <dgm:t>
        <a:bodyPr/>
        <a:lstStyle/>
        <a:p>
          <a:endParaRPr lang="ru-RU"/>
        </a:p>
      </dgm:t>
    </dgm:pt>
    <dgm:pt modelId="{818F9652-3831-45BB-AE76-EBE14D3DAF50}">
      <dgm:prSet phldrT="[Текст]" custT="1"/>
      <dgm:spPr/>
      <dgm:t>
        <a:bodyPr/>
        <a:lstStyle/>
        <a:p>
          <a:pPr algn="just"/>
          <a:r>
            <a:rPr lang="ru-RU" sz="2400" b="1" smtClean="0">
              <a:latin typeface="Comic Sans MS" pitchFamily="66" charset="0"/>
            </a:rPr>
            <a:t>Рецептор (рефлексогенная зона) </a:t>
          </a:r>
          <a:endParaRPr lang="ru-RU" sz="2400" b="1">
            <a:latin typeface="Comic Sans MS" pitchFamily="66" charset="0"/>
          </a:endParaRPr>
        </a:p>
      </dgm:t>
    </dgm:pt>
    <dgm:pt modelId="{1301C985-9CDA-437B-983F-3CCD86BA9707}" type="sibTrans" cxnId="{49F9575E-AAD6-4A5B-BD88-DDD5E66F353C}">
      <dgm:prSet/>
      <dgm:spPr/>
      <dgm:t>
        <a:bodyPr/>
        <a:lstStyle/>
        <a:p>
          <a:endParaRPr lang="ru-RU"/>
        </a:p>
      </dgm:t>
    </dgm:pt>
    <dgm:pt modelId="{99F78728-EF0B-4F8E-9560-E60CF9AEEE36}" type="sibTrans" cxnId="{D1C941A5-EDC8-4FC4-965B-9D023164221B}">
      <dgm:prSet/>
      <dgm:spPr/>
      <dgm:t>
        <a:bodyPr/>
        <a:lstStyle/>
        <a:p>
          <a:endParaRPr lang="ru-RU"/>
        </a:p>
      </dgm:t>
    </dgm:pt>
    <dgm:pt modelId="{B647264C-61EE-42AC-AECF-99E330C4331C}" type="parTrans" cxnId="{101FE84F-03E3-49FC-89D4-31AF4599797C}">
      <dgm:prSet/>
      <dgm:spPr/>
      <dgm:t>
        <a:bodyPr/>
        <a:lstStyle/>
        <a:p>
          <a:endParaRPr lang="ru-RU"/>
        </a:p>
      </dgm:t>
    </dgm:pt>
    <dgm:pt modelId="{1B67E37E-5F75-47C2-A8BE-B53D00BF5C45}">
      <dgm:prSet phldrT="[Текст]" custT="1"/>
      <dgm:spPr/>
      <dgm:t>
        <a:bodyPr/>
        <a:lstStyle/>
        <a:p>
          <a:r>
            <a:rPr lang="ru-RU" sz="2400" b="1" smtClean="0">
              <a:latin typeface="Comic Sans MS" pitchFamily="66" charset="0"/>
            </a:rPr>
            <a:t>2</a:t>
          </a:r>
          <a:endParaRPr lang="ru-RU" sz="2400" b="1">
            <a:latin typeface="Comic Sans MS" pitchFamily="66" charset="0"/>
          </a:endParaRPr>
        </a:p>
      </dgm:t>
    </dgm:pt>
    <dgm:pt modelId="{37C9370D-28FF-4CB5-947E-DDBD4569934F}" type="parTrans" cxnId="{84435719-781B-413B-9000-8A036E84ABAF}">
      <dgm:prSet/>
      <dgm:spPr/>
      <dgm:t>
        <a:bodyPr/>
        <a:lstStyle/>
        <a:p>
          <a:endParaRPr lang="ru-RU"/>
        </a:p>
      </dgm:t>
    </dgm:pt>
    <dgm:pt modelId="{C6E68CEF-E9A7-4202-BB1A-AEBB4DE77B82}">
      <dgm:prSet phldrT="[Текст]" custT="1"/>
      <dgm:spPr/>
      <dgm:t>
        <a:bodyPr/>
        <a:lstStyle/>
        <a:p>
          <a:pPr algn="just"/>
          <a:r>
            <a:rPr lang="ru-RU" sz="2400" b="1" smtClean="0">
              <a:latin typeface="Comic Sans MS" pitchFamily="66" charset="0"/>
            </a:rPr>
            <a:t>Чувствительный нейрон (афферентный, центростремительный)</a:t>
          </a:r>
          <a:endParaRPr lang="ru-RU" sz="2400" b="1">
            <a:latin typeface="Comic Sans MS" pitchFamily="66" charset="0"/>
          </a:endParaRPr>
        </a:p>
      </dgm:t>
    </dgm:pt>
    <dgm:pt modelId="{64EFDD95-B688-431E-BAA2-FC229E6F11E5}" type="sibTrans" cxnId="{84435719-781B-413B-9000-8A036E84ABAF}">
      <dgm:prSet/>
      <dgm:spPr/>
      <dgm:t>
        <a:bodyPr/>
        <a:lstStyle/>
        <a:p>
          <a:endParaRPr lang="ru-RU"/>
        </a:p>
      </dgm:t>
    </dgm:pt>
    <dgm:pt modelId="{F6EF7D95-C8C2-4795-A9AC-4E5EDCC6A812}" type="sibTrans" cxnId="{101FE84F-03E3-49FC-89D4-31AF4599797C}">
      <dgm:prSet/>
      <dgm:spPr/>
      <dgm:t>
        <a:bodyPr/>
        <a:lstStyle/>
        <a:p>
          <a:endParaRPr lang="ru-RU"/>
        </a:p>
      </dgm:t>
    </dgm:pt>
    <dgm:pt modelId="{7B04AC8C-6E23-418D-AA45-EACE1863D9FF}" type="parTrans" cxnId="{A24B2453-B432-4429-A963-FA1D59A4156C}">
      <dgm:prSet/>
      <dgm:spPr/>
      <dgm:t>
        <a:bodyPr/>
        <a:lstStyle/>
        <a:p>
          <a:endParaRPr lang="ru-RU"/>
        </a:p>
      </dgm:t>
    </dgm:pt>
    <dgm:pt modelId="{67F3E73A-4244-4CED-9B4B-B870D096DEE1}">
      <dgm:prSet phldrT="[Текст]" custT="1"/>
      <dgm:spPr/>
      <dgm:t>
        <a:bodyPr/>
        <a:lstStyle/>
        <a:p>
          <a:r>
            <a:rPr lang="ru-RU" sz="2400" b="1" smtClean="0">
              <a:latin typeface="Comic Sans MS" pitchFamily="66" charset="0"/>
            </a:rPr>
            <a:t>3</a:t>
          </a:r>
          <a:endParaRPr lang="ru-RU" sz="2400" b="1">
            <a:latin typeface="Comic Sans MS" pitchFamily="66" charset="0"/>
          </a:endParaRPr>
        </a:p>
      </dgm:t>
    </dgm:pt>
    <dgm:pt modelId="{2E458E6A-56F5-46D9-9321-6DB09E22CC2C}" type="parTrans" cxnId="{DEF8CCA1-3DBD-405A-BAC0-FF0E6455E743}">
      <dgm:prSet/>
      <dgm:spPr/>
      <dgm:t>
        <a:bodyPr/>
        <a:lstStyle/>
        <a:p>
          <a:endParaRPr lang="ru-RU"/>
        </a:p>
      </dgm:t>
    </dgm:pt>
    <dgm:pt modelId="{5C7D90D5-54B8-4C08-BC15-AA1FB86FCD4A}">
      <dgm:prSet phldrT="[Текст]" custT="1"/>
      <dgm:spPr/>
      <dgm:t>
        <a:bodyPr/>
        <a:lstStyle/>
        <a:p>
          <a:pPr algn="just"/>
          <a:r>
            <a:rPr lang="ru-RU" sz="2400" b="1" smtClean="0">
              <a:latin typeface="Comic Sans MS" pitchFamily="66" charset="0"/>
            </a:rPr>
            <a:t>Вставочный нейрон (ассоциативный, переключательный)</a:t>
          </a:r>
          <a:endParaRPr lang="ru-RU" sz="2400" b="1">
            <a:latin typeface="Comic Sans MS" pitchFamily="66" charset="0"/>
          </a:endParaRPr>
        </a:p>
      </dgm:t>
    </dgm:pt>
    <dgm:pt modelId="{924109CD-8821-4DFF-BFB9-D8B035B6217A}" type="sibTrans" cxnId="{DEF8CCA1-3DBD-405A-BAC0-FF0E6455E743}">
      <dgm:prSet/>
      <dgm:spPr/>
      <dgm:t>
        <a:bodyPr/>
        <a:lstStyle/>
        <a:p>
          <a:endParaRPr lang="ru-RU"/>
        </a:p>
      </dgm:t>
    </dgm:pt>
    <dgm:pt modelId="{F8EBA597-7E6F-44D6-93CF-ADAF2449AFC8}" type="sibTrans" cxnId="{A24B2453-B432-4429-A963-FA1D59A4156C}">
      <dgm:prSet/>
      <dgm:spPr/>
      <dgm:t>
        <a:bodyPr/>
        <a:lstStyle/>
        <a:p>
          <a:endParaRPr lang="ru-RU"/>
        </a:p>
      </dgm:t>
    </dgm:pt>
    <dgm:pt modelId="{03EC3EC4-5486-4093-A3E2-76DE5B487A52}" type="parTrans" cxnId="{EFE5ECAD-DFF3-45FE-9519-343C3132DF5F}">
      <dgm:prSet/>
      <dgm:spPr/>
      <dgm:t>
        <a:bodyPr/>
        <a:lstStyle/>
        <a:p>
          <a:endParaRPr lang="ru-RU"/>
        </a:p>
      </dgm:t>
    </dgm:pt>
    <dgm:pt modelId="{6B40289B-7781-45B5-922F-C60093C3D2FA}">
      <dgm:prSet custT="1"/>
      <dgm:spPr/>
      <dgm:t>
        <a:bodyPr/>
        <a:lstStyle/>
        <a:p>
          <a:r>
            <a:rPr lang="ru-RU" sz="2400" b="1" smtClean="0">
              <a:latin typeface="Comic Sans MS" pitchFamily="66" charset="0"/>
            </a:rPr>
            <a:t>4</a:t>
          </a:r>
          <a:endParaRPr lang="ru-RU" sz="2400" b="1">
            <a:latin typeface="Comic Sans MS" pitchFamily="66" charset="0"/>
          </a:endParaRPr>
        </a:p>
      </dgm:t>
    </dgm:pt>
    <dgm:pt modelId="{A318A9FD-C5B2-4036-968B-A5D842CBCE3D}" type="parTrans" cxnId="{34E33A73-1738-4795-99FF-912624305E75}">
      <dgm:prSet/>
      <dgm:spPr/>
      <dgm:t>
        <a:bodyPr/>
        <a:lstStyle/>
        <a:p>
          <a:endParaRPr lang="ru-RU"/>
        </a:p>
      </dgm:t>
    </dgm:pt>
    <dgm:pt modelId="{EDEADA36-5C07-4CDF-9E0B-ED66ACF44946}">
      <dgm:prSet custT="1"/>
      <dgm:spPr/>
      <dgm:t>
        <a:bodyPr/>
        <a:lstStyle/>
        <a:p>
          <a:pPr algn="just"/>
          <a:r>
            <a:rPr lang="ru-RU" sz="2400" b="1" smtClean="0">
              <a:latin typeface="Comic Sans MS" pitchFamily="66" charset="0"/>
            </a:rPr>
            <a:t>Двигательный нейрон (эфферентный, центробежный)</a:t>
          </a:r>
          <a:endParaRPr lang="ru-RU" sz="2400" b="1">
            <a:latin typeface="Comic Sans MS" pitchFamily="66" charset="0"/>
          </a:endParaRPr>
        </a:p>
      </dgm:t>
    </dgm:pt>
    <dgm:pt modelId="{6A9553D6-5C86-42F1-968D-EF5F4F27A0F4}" type="sibTrans" cxnId="{34E33A73-1738-4795-99FF-912624305E75}">
      <dgm:prSet/>
      <dgm:spPr/>
      <dgm:t>
        <a:bodyPr/>
        <a:lstStyle/>
        <a:p>
          <a:endParaRPr lang="ru-RU"/>
        </a:p>
      </dgm:t>
    </dgm:pt>
    <dgm:pt modelId="{06E2A817-90F8-4E92-9576-9A1C5E496944}" type="sibTrans" cxnId="{EFE5ECAD-DFF3-45FE-9519-343C3132DF5F}">
      <dgm:prSet/>
      <dgm:spPr/>
      <dgm:t>
        <a:bodyPr/>
        <a:lstStyle/>
        <a:p>
          <a:endParaRPr lang="ru-RU"/>
        </a:p>
      </dgm:t>
    </dgm:pt>
    <dgm:pt modelId="{49A22D5F-5AAF-44E3-A2BF-2E40E6C2778A}" type="parTrans" cxnId="{864780B6-38E1-4F9B-93C5-F6990E875970}">
      <dgm:prSet/>
      <dgm:spPr/>
      <dgm:t>
        <a:bodyPr/>
        <a:lstStyle/>
        <a:p>
          <a:endParaRPr lang="ru-RU"/>
        </a:p>
      </dgm:t>
    </dgm:pt>
    <dgm:pt modelId="{F1F8F082-F772-4F57-BFAC-28956CB48DA9}">
      <dgm:prSet custT="1"/>
      <dgm:spPr/>
      <dgm:t>
        <a:bodyPr/>
        <a:lstStyle/>
        <a:p>
          <a:r>
            <a:rPr lang="ru-RU" sz="2400" b="1" smtClean="0">
              <a:latin typeface="Comic Sans MS" pitchFamily="66" charset="0"/>
            </a:rPr>
            <a:t>5</a:t>
          </a:r>
          <a:endParaRPr lang="ru-RU" sz="2400" b="1">
            <a:latin typeface="Comic Sans MS" pitchFamily="66" charset="0"/>
          </a:endParaRPr>
        </a:p>
      </dgm:t>
    </dgm:pt>
    <dgm:pt modelId="{8838AECB-C5DA-4818-81FC-6A57E93CDC9B}" type="parTrans" cxnId="{12D23631-D60B-416F-A0FB-D401F2D58566}">
      <dgm:prSet/>
      <dgm:spPr/>
      <dgm:t>
        <a:bodyPr/>
        <a:lstStyle/>
        <a:p>
          <a:endParaRPr lang="ru-RU"/>
        </a:p>
      </dgm:t>
    </dgm:pt>
    <dgm:pt modelId="{8DB8BCF0-16D0-4DFE-A2F7-4B320AEB83F7}">
      <dgm:prSet custT="1"/>
      <dgm:spPr/>
      <dgm:t>
        <a:bodyPr/>
        <a:lstStyle/>
        <a:p>
          <a:pPr algn="just"/>
          <a:r>
            <a:rPr lang="ru-RU" sz="2400" b="1" smtClean="0">
              <a:latin typeface="Comic Sans MS" pitchFamily="66" charset="0"/>
            </a:rPr>
            <a:t>Рабочий орган (исполнительный орган)</a:t>
          </a:r>
          <a:endParaRPr lang="ru-RU" sz="2400" b="1">
            <a:latin typeface="Comic Sans MS" pitchFamily="66" charset="0"/>
          </a:endParaRPr>
        </a:p>
      </dgm:t>
    </dgm:pt>
    <dgm:pt modelId="{87CFC4C5-804F-480A-81D0-576577024B00}" type="sibTrans" cxnId="{12D23631-D60B-416F-A0FB-D401F2D58566}">
      <dgm:prSet/>
      <dgm:spPr/>
      <dgm:t>
        <a:bodyPr/>
        <a:lstStyle/>
        <a:p>
          <a:endParaRPr lang="ru-RU"/>
        </a:p>
      </dgm:t>
    </dgm:pt>
    <dgm:pt modelId="{17112DD6-FC6A-43B2-926B-95B16F7F578B}" type="sibTrans" cxnId="{864780B6-38E1-4F9B-93C5-F6990E875970}">
      <dgm:prSet/>
      <dgm:spPr/>
      <dgm:t>
        <a:bodyPr/>
        <a:lstStyle/>
        <a:p>
          <a:endParaRPr lang="ru-RU"/>
        </a:p>
      </dgm:t>
    </dgm:pt>
    <dgm:pt modelId="{B8CFB594-C433-46FD-A45F-D12F235C4F89}" type="pres">
      <dgm:prSet presAssocID="{3E2318A4-7F60-4CD2-AAC4-370BFE4CA53F}" presName="linearFlow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04135-864A-4537-97EA-3F1F8F29152F}" type="pres">
      <dgm:prSet presAssocID="{9073902F-754E-4E43-B27F-0C2FADA80E3B}" presName="composite"/>
      <dgm:spPr/>
      <dgm:t>
        <a:bodyPr/>
        <a:lstStyle/>
        <a:p/>
      </dgm:t>
    </dgm:pt>
    <dgm:pt modelId="{321205B5-C6FB-419A-A826-D74FF4F32D51}" type="pres">
      <dgm:prSet presAssocID="{9073902F-754E-4E43-B27F-0C2FADA80E3B}" presName="parentText" presStyleLbl="alignNode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6F5F0-3F81-476C-BEF0-E786294816E2}" type="pres">
      <dgm:prSet presAssocID="{9073902F-754E-4E43-B27F-0C2FADA80E3B}" presName="descendantText" presStyleLbl="alignAcc1" presStyleCnt="5" custLinFactNeighborX="182" custLinFactNeighborY="-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F1827-6AEE-4ABA-8119-FF1053619557}" type="pres">
      <dgm:prSet presAssocID="{99F78728-EF0B-4F8E-9560-E60CF9AEEE36}" presName="sp"/>
      <dgm:spPr/>
      <dgm:t>
        <a:bodyPr/>
        <a:lstStyle/>
        <a:p/>
      </dgm:t>
    </dgm:pt>
    <dgm:pt modelId="{C2D1256F-07FD-482A-B699-B155A3217F88}" type="pres">
      <dgm:prSet presAssocID="{1B67E37E-5F75-47C2-A8BE-B53D00BF5C45}" presName="composite"/>
      <dgm:spPr/>
      <dgm:t>
        <a:bodyPr/>
        <a:lstStyle/>
        <a:p/>
      </dgm:t>
    </dgm:pt>
    <dgm:pt modelId="{21C90E2B-D9FB-4152-B2E1-78696FE0D3FB}" type="pres">
      <dgm:prSet presAssocID="{1B67E37E-5F75-47C2-A8BE-B53D00BF5C4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0C96C-323D-4052-8687-368D2CC11BDF}" type="pres">
      <dgm:prSet presAssocID="{1B67E37E-5F75-47C2-A8BE-B53D00BF5C4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D9C35-97EA-4652-9D78-6BC83F939033}" type="pres">
      <dgm:prSet presAssocID="{F6EF7D95-C8C2-4795-A9AC-4E5EDCC6A812}" presName="sp"/>
      <dgm:spPr/>
      <dgm:t>
        <a:bodyPr/>
        <a:lstStyle/>
        <a:p/>
      </dgm:t>
    </dgm:pt>
    <dgm:pt modelId="{0CA459C7-F4FC-4CB4-9A60-0928B6C32FE4}" type="pres">
      <dgm:prSet presAssocID="{67F3E73A-4244-4CED-9B4B-B870D096DEE1}" presName="composite"/>
      <dgm:spPr/>
      <dgm:t>
        <a:bodyPr/>
        <a:lstStyle/>
        <a:p/>
      </dgm:t>
    </dgm:pt>
    <dgm:pt modelId="{F23D16E0-AFA8-4B3A-A79C-2BC960CC70BE}" type="pres">
      <dgm:prSet presAssocID="{67F3E73A-4244-4CED-9B4B-B870D096DEE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42D8F-9ACD-4B22-A31B-837F7CA71467}" type="pres">
      <dgm:prSet presAssocID="{67F3E73A-4244-4CED-9B4B-B870D096DEE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FEAFB-EC92-4366-B544-171D0569CF1B}" type="pres">
      <dgm:prSet presAssocID="{F8EBA597-7E6F-44D6-93CF-ADAF2449AFC8}" presName="sp"/>
      <dgm:spPr/>
      <dgm:t>
        <a:bodyPr/>
        <a:lstStyle/>
        <a:p/>
      </dgm:t>
    </dgm:pt>
    <dgm:pt modelId="{5C23C3D9-23F3-47C3-96A6-96034D966603}" type="pres">
      <dgm:prSet presAssocID="{6B40289B-7781-45B5-922F-C60093C3D2FA}" presName="composite"/>
      <dgm:spPr/>
      <dgm:t>
        <a:bodyPr/>
        <a:lstStyle/>
        <a:p/>
      </dgm:t>
    </dgm:pt>
    <dgm:pt modelId="{C118833C-3A47-49B9-AB9C-485658CFC7DC}" type="pres">
      <dgm:prSet presAssocID="{6B40289B-7781-45B5-922F-C60093C3D2F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42DC5-DC55-4434-8CB7-ED281B3B5951}" type="pres">
      <dgm:prSet presAssocID="{6B40289B-7781-45B5-922F-C60093C3D2F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BF098-365A-499A-9B00-53A638F861D8}" type="pres">
      <dgm:prSet presAssocID="{06E2A817-90F8-4E92-9576-9A1C5E496944}" presName="sp"/>
      <dgm:spPr/>
      <dgm:t>
        <a:bodyPr/>
        <a:lstStyle/>
        <a:p/>
      </dgm:t>
    </dgm:pt>
    <dgm:pt modelId="{84A98DB0-0E0C-4ABE-B12E-A79C7F2D5DDC}" type="pres">
      <dgm:prSet presAssocID="{F1F8F082-F772-4F57-BFAC-28956CB48DA9}" presName="composite"/>
      <dgm:spPr/>
      <dgm:t>
        <a:bodyPr/>
        <a:lstStyle/>
        <a:p/>
      </dgm:t>
    </dgm:pt>
    <dgm:pt modelId="{71623197-4D70-4B2C-A00D-A98F52863D61}" type="pres">
      <dgm:prSet presAssocID="{F1F8F082-F772-4F57-BFAC-28956CB48DA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401F1-55E7-485E-A88E-1A14E65D44B6}" type="pres">
      <dgm:prSet presAssocID="{F1F8F082-F772-4F57-BFAC-28956CB48DA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941A5-EDC8-4FC4-965B-9D023164221B}" srcId="{3E2318A4-7F60-4CD2-AAC4-370BFE4CA53F}" destId="{9073902F-754E-4E43-B27F-0C2FADA80E3B}" srcOrd="0" destOrd="0" parTransId="{3F627361-C1EF-4FC9-B764-7F3B53F08B0E}" sibTransId="{99F78728-EF0B-4F8E-9560-E60CF9AEEE36}"/>
    <dgm:cxn modelId="{49F9575E-AAD6-4A5B-BD88-DDD5E66F353C}" srcId="{9073902F-754E-4E43-B27F-0C2FADA80E3B}" destId="{818F9652-3831-45BB-AE76-EBE14D3DAF50}" srcOrd="0" destOrd="0" parTransId="{7F2E3EB6-FF1E-47D6-A949-A783FD66CBA2}" sibTransId="{1301C985-9CDA-437B-983F-3CCD86BA9707}"/>
    <dgm:cxn modelId="{101FE84F-03E3-49FC-89D4-31AF4599797C}" srcId="{3E2318A4-7F60-4CD2-AAC4-370BFE4CA53F}" destId="{1B67E37E-5F75-47C2-A8BE-B53D00BF5C45}" srcOrd="1" destOrd="0" parTransId="{B647264C-61EE-42AC-AECF-99E330C4331C}" sibTransId="{F6EF7D95-C8C2-4795-A9AC-4E5EDCC6A812}"/>
    <dgm:cxn modelId="{84435719-781B-413B-9000-8A036E84ABAF}" srcId="{1B67E37E-5F75-47C2-A8BE-B53D00BF5C45}" destId="{C6E68CEF-E9A7-4202-BB1A-AEBB4DE77B82}" srcOrd="0" destOrd="0" parTransId="{37C9370D-28FF-4CB5-947E-DDBD4569934F}" sibTransId="{64EFDD95-B688-431E-BAA2-FC229E6F11E5}"/>
    <dgm:cxn modelId="{A24B2453-B432-4429-A963-FA1D59A4156C}" srcId="{3E2318A4-7F60-4CD2-AAC4-370BFE4CA53F}" destId="{67F3E73A-4244-4CED-9B4B-B870D096DEE1}" srcOrd="2" destOrd="0" parTransId="{7B04AC8C-6E23-418D-AA45-EACE1863D9FF}" sibTransId="{F8EBA597-7E6F-44D6-93CF-ADAF2449AFC8}"/>
    <dgm:cxn modelId="{DEF8CCA1-3DBD-405A-BAC0-FF0E6455E743}" srcId="{67F3E73A-4244-4CED-9B4B-B870D096DEE1}" destId="{5C7D90D5-54B8-4C08-BC15-AA1FB86FCD4A}" srcOrd="0" destOrd="0" parTransId="{2E458E6A-56F5-46D9-9321-6DB09E22CC2C}" sibTransId="{924109CD-8821-4DFF-BFB9-D8B035B6217A}"/>
    <dgm:cxn modelId="{EFE5ECAD-DFF3-45FE-9519-343C3132DF5F}" srcId="{3E2318A4-7F60-4CD2-AAC4-370BFE4CA53F}" destId="{6B40289B-7781-45B5-922F-C60093C3D2FA}" srcOrd="3" destOrd="0" parTransId="{03EC3EC4-5486-4093-A3E2-76DE5B487A52}" sibTransId="{06E2A817-90F8-4E92-9576-9A1C5E496944}"/>
    <dgm:cxn modelId="{34E33A73-1738-4795-99FF-912624305E75}" srcId="{6B40289B-7781-45B5-922F-C60093C3D2FA}" destId="{EDEADA36-5C07-4CDF-9E0B-ED66ACF44946}" srcOrd="0" destOrd="0" parTransId="{A318A9FD-C5B2-4036-968B-A5D842CBCE3D}" sibTransId="{6A9553D6-5C86-42F1-968D-EF5F4F27A0F4}"/>
    <dgm:cxn modelId="{864780B6-38E1-4F9B-93C5-F6990E875970}" srcId="{3E2318A4-7F60-4CD2-AAC4-370BFE4CA53F}" destId="{F1F8F082-F772-4F57-BFAC-28956CB48DA9}" srcOrd="4" destOrd="0" parTransId="{49A22D5F-5AAF-44E3-A2BF-2E40E6C2778A}" sibTransId="{17112DD6-FC6A-43B2-926B-95B16F7F578B}"/>
    <dgm:cxn modelId="{12D23631-D60B-416F-A0FB-D401F2D58566}" srcId="{F1F8F082-F772-4F57-BFAC-28956CB48DA9}" destId="{8DB8BCF0-16D0-4DFE-A2F7-4B320AEB83F7}" srcOrd="0" destOrd="0" parTransId="{8838AECB-C5DA-4818-81FC-6A57E93CDC9B}" sibTransId="{87CFC4C5-804F-480A-81D0-576577024B00}"/>
    <dgm:cxn modelId="{61CB88E1-D3EC-4590-829C-860E8875BECC}" type="presOf" srcId="{3E2318A4-7F60-4CD2-AAC4-370BFE4CA53F}" destId="{B8CFB594-C433-46FD-A45F-D12F235C4F89}" srcOrd="0" destOrd="0" presId="urn:microsoft.com/office/officeart/2005/8/layout/chevron2"/>
    <dgm:cxn modelId="{35EC1082-7B0A-4A6C-A0B3-051A3EF2ADDF}" type="presParOf" srcId="{B8CFB594-C433-46FD-A45F-D12F235C4F89}" destId="{1E004135-864A-4537-97EA-3F1F8F29152F}" srcOrd="0" destOrd="0" presId="urn:microsoft.com/office/officeart/2005/8/layout/chevron2"/>
    <dgm:cxn modelId="{344116F5-B37D-4E6E-ADBC-4E68AB2DFB54}" type="presParOf" srcId="{1E004135-864A-4537-97EA-3F1F8F29152F}" destId="{321205B5-C6FB-419A-A826-D74FF4F32D51}" srcOrd="0" destOrd="0" presId="urn:microsoft.com/office/officeart/2005/8/layout/chevron2"/>
    <dgm:cxn modelId="{9997AA77-FD08-43F2-BACE-C43AC94D6888}" type="presOf" srcId="{9073902F-754E-4E43-B27F-0C2FADA80E3B}" destId="{321205B5-C6FB-419A-A826-D74FF4F32D51}" srcOrd="0" destOrd="0" presId="urn:microsoft.com/office/officeart/2005/8/layout/chevron2"/>
    <dgm:cxn modelId="{EF449C3F-BAFA-4211-8149-900FBEAB5307}" type="presParOf" srcId="{1E004135-864A-4537-97EA-3F1F8F29152F}" destId="{8926F5F0-3F81-476C-BEF0-E786294816E2}" srcOrd="1" destOrd="0" presId="urn:microsoft.com/office/officeart/2005/8/layout/chevron2"/>
    <dgm:cxn modelId="{7437E92A-7639-4791-A61F-E1FE971CCBE2}" type="presOf" srcId="{818F9652-3831-45BB-AE76-EBE14D3DAF50}" destId="{8926F5F0-3F81-476C-BEF0-E786294816E2}" srcOrd="0" destOrd="0" presId="urn:microsoft.com/office/officeart/2005/8/layout/chevron2"/>
    <dgm:cxn modelId="{B89D710A-6432-4109-8573-4CDAB517BCE8}" type="presParOf" srcId="{B8CFB594-C433-46FD-A45F-D12F235C4F89}" destId="{FADF1827-6AEE-4ABA-8119-FF1053619557}" srcOrd="1" destOrd="0" presId="urn:microsoft.com/office/officeart/2005/8/layout/chevron2"/>
    <dgm:cxn modelId="{D883E529-41EB-45D3-B143-81C7C2E5CBD9}" type="presParOf" srcId="{B8CFB594-C433-46FD-A45F-D12F235C4F89}" destId="{C2D1256F-07FD-482A-B699-B155A3217F88}" srcOrd="2" destOrd="0" presId="urn:microsoft.com/office/officeart/2005/8/layout/chevron2"/>
    <dgm:cxn modelId="{16870F26-0156-46A6-9C3B-5FC612BFD5B5}" type="presParOf" srcId="{C2D1256F-07FD-482A-B699-B155A3217F88}" destId="{21C90E2B-D9FB-4152-B2E1-78696FE0D3FB}" srcOrd="0" destOrd="0" presId="urn:microsoft.com/office/officeart/2005/8/layout/chevron2"/>
    <dgm:cxn modelId="{58ACC949-EA22-49A8-BDBF-5A77A849A9AD}" type="presOf" srcId="{1B67E37E-5F75-47C2-A8BE-B53D00BF5C45}" destId="{21C90E2B-D9FB-4152-B2E1-78696FE0D3FB}" srcOrd="0" destOrd="0" presId="urn:microsoft.com/office/officeart/2005/8/layout/chevron2"/>
    <dgm:cxn modelId="{8B3BC2C0-31BA-498B-8FB3-ECB78EF4FC3E}" type="presParOf" srcId="{C2D1256F-07FD-482A-B699-B155A3217F88}" destId="{8BE0C96C-323D-4052-8687-368D2CC11BDF}" srcOrd="1" destOrd="0" presId="urn:microsoft.com/office/officeart/2005/8/layout/chevron2"/>
    <dgm:cxn modelId="{98D5B2F7-E3E4-4CEB-A8BD-71BE3D0085C6}" type="presOf" srcId="{C6E68CEF-E9A7-4202-BB1A-AEBB4DE77B82}" destId="{8BE0C96C-323D-4052-8687-368D2CC11BDF}" srcOrd="0" destOrd="0" presId="urn:microsoft.com/office/officeart/2005/8/layout/chevron2"/>
    <dgm:cxn modelId="{228B4C5A-A51C-4FE1-9411-199976D2870D}" type="presParOf" srcId="{B8CFB594-C433-46FD-A45F-D12F235C4F89}" destId="{477D9C35-97EA-4652-9D78-6BC83F939033}" srcOrd="3" destOrd="0" presId="urn:microsoft.com/office/officeart/2005/8/layout/chevron2"/>
    <dgm:cxn modelId="{33DB37FD-16D1-4477-9AE2-3A56A735EB2D}" type="presParOf" srcId="{B8CFB594-C433-46FD-A45F-D12F235C4F89}" destId="{0CA459C7-F4FC-4CB4-9A60-0928B6C32FE4}" srcOrd="4" destOrd="0" presId="urn:microsoft.com/office/officeart/2005/8/layout/chevron2"/>
    <dgm:cxn modelId="{5CDD121B-6954-4204-9F6E-32B1D70DCE3F}" type="presParOf" srcId="{0CA459C7-F4FC-4CB4-9A60-0928B6C32FE4}" destId="{F23D16E0-AFA8-4B3A-A79C-2BC960CC70BE}" srcOrd="0" destOrd="0" presId="urn:microsoft.com/office/officeart/2005/8/layout/chevron2"/>
    <dgm:cxn modelId="{B6267F9A-5EEA-47EA-A921-CF0735533045}" type="presOf" srcId="{67F3E73A-4244-4CED-9B4B-B870D096DEE1}" destId="{F23D16E0-AFA8-4B3A-A79C-2BC960CC70BE}" srcOrd="0" destOrd="0" presId="urn:microsoft.com/office/officeart/2005/8/layout/chevron2"/>
    <dgm:cxn modelId="{6A801145-191F-426E-AC9D-2A5654FDB164}" type="presParOf" srcId="{0CA459C7-F4FC-4CB4-9A60-0928B6C32FE4}" destId="{38D42D8F-9ACD-4B22-A31B-837F7CA71467}" srcOrd="1" destOrd="0" presId="urn:microsoft.com/office/officeart/2005/8/layout/chevron2"/>
    <dgm:cxn modelId="{0ECF4E20-2EC8-4983-A5A6-1492A2066AE2}" type="presOf" srcId="{5C7D90D5-54B8-4C08-BC15-AA1FB86FCD4A}" destId="{38D42D8F-9ACD-4B22-A31B-837F7CA71467}" srcOrd="0" destOrd="0" presId="urn:microsoft.com/office/officeart/2005/8/layout/chevron2"/>
    <dgm:cxn modelId="{416CFF47-6255-4666-AAA6-C45F00E49C9A}" type="presParOf" srcId="{B8CFB594-C433-46FD-A45F-D12F235C4F89}" destId="{8CBFEAFB-EC92-4366-B544-171D0569CF1B}" srcOrd="5" destOrd="0" presId="urn:microsoft.com/office/officeart/2005/8/layout/chevron2"/>
    <dgm:cxn modelId="{ABA83A12-1511-4806-B7CF-45F24162B357}" type="presParOf" srcId="{B8CFB594-C433-46FD-A45F-D12F235C4F89}" destId="{5C23C3D9-23F3-47C3-96A6-96034D966603}" srcOrd="6" destOrd="0" presId="urn:microsoft.com/office/officeart/2005/8/layout/chevron2"/>
    <dgm:cxn modelId="{DF6171E7-6B39-4922-9123-74E7B6ABF72D}" type="presParOf" srcId="{5C23C3D9-23F3-47C3-96A6-96034D966603}" destId="{C118833C-3A47-49B9-AB9C-485658CFC7DC}" srcOrd="0" destOrd="0" presId="urn:microsoft.com/office/officeart/2005/8/layout/chevron2"/>
    <dgm:cxn modelId="{5B940B9E-B4DE-4804-B659-659234B9682C}" type="presOf" srcId="{6B40289B-7781-45B5-922F-C60093C3D2FA}" destId="{C118833C-3A47-49B9-AB9C-485658CFC7DC}" srcOrd="0" destOrd="0" presId="urn:microsoft.com/office/officeart/2005/8/layout/chevron2"/>
    <dgm:cxn modelId="{3F06D3DA-39DF-4880-BC34-A8CB6B63420E}" type="presParOf" srcId="{5C23C3D9-23F3-47C3-96A6-96034D966603}" destId="{AA642DC5-DC55-4434-8CB7-ED281B3B5951}" srcOrd="1" destOrd="0" presId="urn:microsoft.com/office/officeart/2005/8/layout/chevron2"/>
    <dgm:cxn modelId="{AB95A683-20E3-4CFC-BBE3-5AA5FBCEEBC8}" type="presOf" srcId="{EDEADA36-5C07-4CDF-9E0B-ED66ACF44946}" destId="{AA642DC5-DC55-4434-8CB7-ED281B3B5951}" srcOrd="0" destOrd="0" presId="urn:microsoft.com/office/officeart/2005/8/layout/chevron2"/>
    <dgm:cxn modelId="{C08D6CB9-99AF-4C57-9AD6-187995C3F29B}" type="presParOf" srcId="{B8CFB594-C433-46FD-A45F-D12F235C4F89}" destId="{D4FBF098-365A-499A-9B00-53A638F861D8}" srcOrd="7" destOrd="0" presId="urn:microsoft.com/office/officeart/2005/8/layout/chevron2"/>
    <dgm:cxn modelId="{E412D805-54A3-4D30-9D7F-9AF9CAAB8F56}" type="presParOf" srcId="{B8CFB594-C433-46FD-A45F-D12F235C4F89}" destId="{84A98DB0-0E0C-4ABE-B12E-A79C7F2D5DDC}" srcOrd="8" destOrd="0" presId="urn:microsoft.com/office/officeart/2005/8/layout/chevron2"/>
    <dgm:cxn modelId="{34BA5BD2-413E-48C5-9237-A84BC6C16820}" type="presParOf" srcId="{84A98DB0-0E0C-4ABE-B12E-A79C7F2D5DDC}" destId="{71623197-4D70-4B2C-A00D-A98F52863D61}" srcOrd="0" destOrd="0" presId="urn:microsoft.com/office/officeart/2005/8/layout/chevron2"/>
    <dgm:cxn modelId="{77066C35-DD0D-4F11-8330-AF0BF835691B}" type="presOf" srcId="{F1F8F082-F772-4F57-BFAC-28956CB48DA9}" destId="{71623197-4D70-4B2C-A00D-A98F52863D61}" srcOrd="0" destOrd="0" presId="urn:microsoft.com/office/officeart/2005/8/layout/chevron2"/>
    <dgm:cxn modelId="{85F59129-8230-4A51-B4BC-AF0C0251C026}" type="presParOf" srcId="{84A98DB0-0E0C-4ABE-B12E-A79C7F2D5DDC}" destId="{BF3401F1-55E7-485E-A88E-1A14E65D44B6}" srcOrd="1" destOrd="0" presId="urn:microsoft.com/office/officeart/2005/8/layout/chevron2"/>
    <dgm:cxn modelId="{78F486C9-92D9-4424-ABF1-97C853166BA2}" type="presOf" srcId="{8DB8BCF0-16D0-4DFE-A2F7-4B320AEB83F7}" destId="{BF3401F1-55E7-485E-A88E-1A14E65D44B6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22AA94F-746D-4A45-B8EE-D6A32E565593}" type="doc">
      <dgm:prSet loTypeId="urn:microsoft.com/office/officeart/2005/8/layout/vList3#2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/>
      </dgm:t>
    </dgm:pt>
    <dgm:pt modelId="{AC60DD9C-733F-48BB-8866-52B0D5F6DD78}" type="parTrans" cxnId="{9816851D-EA3B-417E-B7A8-C5C9AF940E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5980B0-A3B3-4941-85D8-39E648E1A3E2}">
      <dgm:prSet phldrT="[Текст]" custT="1"/>
      <dgm:spPr/>
      <dgm:t>
        <a:bodyPr/>
        <a:lstStyle/>
        <a:p>
          <a:r>
            <a:rPr lang="ru-RU" sz="2800" b="1" smtClean="0">
              <a:solidFill>
                <a:schemeClr val="tx1"/>
              </a:solidFill>
              <a:latin typeface="Comic Sans MS" pitchFamily="66" charset="0"/>
            </a:rPr>
            <a:t>Воспринимает раздражение</a:t>
          </a:r>
          <a:endParaRPr lang="ru-RU" sz="2800" b="1">
            <a:solidFill>
              <a:schemeClr val="tx1"/>
            </a:solidFill>
            <a:latin typeface="Comic Sans MS" pitchFamily="66" charset="0"/>
          </a:endParaRPr>
        </a:p>
      </dgm:t>
    </dgm:pt>
    <dgm:pt modelId="{62ACF5FC-26D8-40B4-A46E-2F77FC76E597}" type="sibTrans" cxnId="{9816851D-EA3B-417E-B7A8-C5C9AF940E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2D08D8-B3F7-4324-BBCC-37C93E1CE4F3}" type="parTrans" cxnId="{D768D199-92FA-4308-8DB4-55AA796F76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DE9338-0E34-4314-8B6C-6C94590CFC3C}">
      <dgm:prSet phldrT="[Текст]" custT="1"/>
      <dgm:spPr/>
      <dgm:t>
        <a:bodyPr/>
        <a:lstStyle/>
        <a:p>
          <a:r>
            <a:rPr lang="ru-RU" sz="2800" b="1" smtClean="0">
              <a:solidFill>
                <a:schemeClr val="tx1"/>
              </a:solidFill>
              <a:latin typeface="Comic Sans MS" pitchFamily="66" charset="0"/>
            </a:rPr>
            <a:t>Соединяет рецептор с ЦНС, передаёт ей информацию</a:t>
          </a:r>
          <a:endParaRPr lang="ru-RU" sz="2800" b="1">
            <a:solidFill>
              <a:schemeClr val="tx1"/>
            </a:solidFill>
            <a:latin typeface="Comic Sans MS" pitchFamily="66" charset="0"/>
          </a:endParaRPr>
        </a:p>
      </dgm:t>
    </dgm:pt>
    <dgm:pt modelId="{4FA401BD-EC72-40C3-8E48-D0E530730952}" type="sibTrans" cxnId="{D768D199-92FA-4308-8DB4-55AA796F76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5E0283-79FA-40A1-8399-AE14EEA19B42}" type="parTrans" cxnId="{D4C33979-5876-4369-8845-9CCA1F24EC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22D97B-8BBE-47D5-8574-FAB10B9C2FA1}">
      <dgm:prSet phldrT="[Текст]" custT="1"/>
      <dgm:spPr/>
      <dgm:t>
        <a:bodyPr/>
        <a:lstStyle/>
        <a:p>
          <a:r>
            <a:rPr lang="ru-RU" sz="2200" b="1" smtClean="0">
              <a:solidFill>
                <a:schemeClr val="tx1"/>
              </a:solidFill>
              <a:latin typeface="Comic Sans MS" pitchFamily="66" charset="0"/>
            </a:rPr>
            <a:t>Соединяет между собой чувствительный и двигательный нейроны </a:t>
          </a:r>
          <a:endParaRPr lang="ru-RU" sz="2200" b="1">
            <a:solidFill>
              <a:schemeClr val="tx1"/>
            </a:solidFill>
            <a:latin typeface="Comic Sans MS" pitchFamily="66" charset="0"/>
          </a:endParaRPr>
        </a:p>
      </dgm:t>
    </dgm:pt>
    <dgm:pt modelId="{5FBB1D53-AA4D-45D1-B864-B897EAB18640}" type="sibTrans" cxnId="{D4C33979-5876-4369-8845-9CCA1F24EC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FBBFC8-B920-4BA3-8F77-7DE017107E09}" type="parTrans" cxnId="{BC0C681D-2110-419E-8A37-B0AE95E40B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B030F4-492C-497B-B1AE-E7800D0587DF}">
      <dgm:prSet custT="1"/>
      <dgm:spPr/>
      <dgm:t>
        <a:bodyPr/>
        <a:lstStyle/>
        <a:p>
          <a:r>
            <a:rPr lang="ru-RU" sz="2800" b="1" smtClean="0">
              <a:solidFill>
                <a:schemeClr val="tx1"/>
              </a:solidFill>
              <a:latin typeface="Comic Sans MS" pitchFamily="66" charset="0"/>
            </a:rPr>
            <a:t>Передаёт сигнал из ЦНС к рабочему органу</a:t>
          </a:r>
          <a:endParaRPr lang="ru-RU" sz="2800" b="1">
            <a:solidFill>
              <a:schemeClr val="tx1"/>
            </a:solidFill>
            <a:latin typeface="Comic Sans MS" pitchFamily="66" charset="0"/>
          </a:endParaRPr>
        </a:p>
      </dgm:t>
    </dgm:pt>
    <dgm:pt modelId="{1A5524EE-F1CC-4ABB-9503-612E1C3B480F}" type="sibTrans" cxnId="{BC0C681D-2110-419E-8A37-B0AE95E40B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2606F0-4C93-4A24-AD1F-10C6729FF36A}" type="parTrans" cxnId="{A638E4FC-9C48-4647-92BB-21E0A95E83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CC6932-20E8-4E16-BC20-C65C7E4676C9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Comic Sans MS" pitchFamily="66" charset="0"/>
            </a:rPr>
            <a:t>Орган, отвечающий на раздражение</a:t>
          </a:r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724F5C72-6952-4C5E-8F58-E39F56285584}" type="sibTrans" cxnId="{A638E4FC-9C48-4647-92BB-21E0A95E83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A6E064-9770-43A0-8EF3-51C8A6594526}" type="pres">
      <dgm:prSet presAssocID="{E22AA94F-746D-4A45-B8EE-D6A32E565593}" presName="linearFlow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EF2A971D-572C-4422-BAF3-515D0E987FBD}" type="pres">
      <dgm:prSet presAssocID="{8E5980B0-A3B3-4941-85D8-39E648E1A3E2}" presName="composite"/>
      <dgm:spPr/>
      <dgm:t>
        <a:bodyPr/>
        <a:lstStyle/>
        <a:p/>
      </dgm:t>
    </dgm:pt>
    <dgm:pt modelId="{99477BC8-A7D6-486E-B227-C1870894CBA7}" type="pres">
      <dgm:prSet presAssocID="{8E5980B0-A3B3-4941-85D8-39E648E1A3E2}" presName="imgShp" presStyleLbl="fgImgPlace1" presStyleCnt="5"/>
      <dgm:spPr>
        <a:blipFill rotWithShape="0">
          <a:blip r:embed="rId1"/>
          <a:stretch>
            <a:fillRect/>
          </a:stretch>
        </a:blipFill>
      </dgm:spPr>
      <dgm:t>
        <a:bodyPr/>
        <a:lstStyle/>
        <a:p/>
      </dgm:t>
    </dgm:pt>
    <dgm:pt modelId="{34EDD8E0-E046-42E9-AB80-39E2DD33ABF2}" type="pres">
      <dgm:prSet presAssocID="{8E5980B0-A3B3-4941-85D8-39E648E1A3E2}" presName="txShp" presStyleLbl="node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5CB8B-B55D-4253-BEB4-39C799A516DD}" type="pres">
      <dgm:prSet presAssocID="{62ACF5FC-26D8-40B4-A46E-2F77FC76E597}" presName="spacing"/>
      <dgm:spPr/>
      <dgm:t>
        <a:bodyPr/>
        <a:lstStyle/>
        <a:p/>
      </dgm:t>
    </dgm:pt>
    <dgm:pt modelId="{9560C158-275C-4209-8BD6-659CD3E69061}" type="pres">
      <dgm:prSet presAssocID="{D4DE9338-0E34-4314-8B6C-6C94590CFC3C}" presName="composite"/>
      <dgm:spPr/>
      <dgm:t>
        <a:bodyPr/>
        <a:lstStyle/>
        <a:p/>
      </dgm:t>
    </dgm:pt>
    <dgm:pt modelId="{358F698B-89DE-4BFF-8E1B-64262A1D76E5}" type="pres">
      <dgm:prSet presAssocID="{D4DE9338-0E34-4314-8B6C-6C94590CFC3C}" presName="imgShp" presStyleLbl="fgImgPlace1" presStyleIdx="1" presStyleCnt="5"/>
      <dgm:spPr>
        <a:blipFill rotWithShape="0">
          <a:blip r:embed="rId2"/>
          <a:stretch>
            <a:fillRect/>
          </a:stretch>
        </a:blipFill>
      </dgm:spPr>
      <dgm:t>
        <a:bodyPr/>
        <a:lstStyle/>
        <a:p/>
      </dgm:t>
    </dgm:pt>
    <dgm:pt modelId="{8BFA0983-34F4-4ABC-9EAB-0EE2F4A2446C}" type="pres">
      <dgm:prSet presAssocID="{D4DE9338-0E34-4314-8B6C-6C94590CFC3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33828-0B19-4A23-B454-9ACACAE03E1B}" type="pres">
      <dgm:prSet presAssocID="{4FA401BD-EC72-40C3-8E48-D0E530730952}" presName="spacing"/>
      <dgm:spPr/>
      <dgm:t>
        <a:bodyPr/>
        <a:lstStyle/>
        <a:p/>
      </dgm:t>
    </dgm:pt>
    <dgm:pt modelId="{E5F4EDDA-35EF-4A1E-A0DF-3284BA55D5E2}" type="pres">
      <dgm:prSet presAssocID="{ED22D97B-8BBE-47D5-8574-FAB10B9C2FA1}" presName="composite"/>
      <dgm:spPr/>
      <dgm:t>
        <a:bodyPr/>
        <a:lstStyle/>
        <a:p/>
      </dgm:t>
    </dgm:pt>
    <dgm:pt modelId="{C4D197DE-FD0F-4638-A8F3-C1206C7BAAB1}" type="pres">
      <dgm:prSet presAssocID="{ED22D97B-8BBE-47D5-8574-FAB10B9C2FA1}" presName="imgShp" presStyleLbl="fgImgPlace1" presStyleIdx="2" presStyleCnt="5"/>
      <dgm:spPr>
        <a:blipFill rotWithShape="0">
          <a:blip r:embed="rId3"/>
          <a:stretch>
            <a:fillRect/>
          </a:stretch>
        </a:blipFill>
      </dgm:spPr>
      <dgm:t>
        <a:bodyPr/>
        <a:lstStyle/>
        <a:p/>
      </dgm:t>
    </dgm:pt>
    <dgm:pt modelId="{A781E421-396C-40D7-962B-8A63868F22F7}" type="pres">
      <dgm:prSet presAssocID="{ED22D97B-8BBE-47D5-8574-FAB10B9C2FA1}" presName="txShp" presStyleLbl="node1" presStyleIdx="2" presStyleCnt="5" custScaleY="121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09CC8-233E-41F4-ADAB-F448BC254061}" type="pres">
      <dgm:prSet presAssocID="{5FBB1D53-AA4D-45D1-B864-B897EAB18640}" presName="spacing"/>
      <dgm:spPr/>
      <dgm:t>
        <a:bodyPr/>
        <a:lstStyle/>
        <a:p/>
      </dgm:t>
    </dgm:pt>
    <dgm:pt modelId="{19B11D34-BE6E-4F76-9EEE-A6DFB4A19D68}" type="pres">
      <dgm:prSet presAssocID="{DDB030F4-492C-497B-B1AE-E7800D0587DF}" presName="composite"/>
      <dgm:spPr/>
      <dgm:t>
        <a:bodyPr/>
        <a:lstStyle/>
        <a:p/>
      </dgm:t>
    </dgm:pt>
    <dgm:pt modelId="{ACBD78A9-4F84-45B4-BF71-C40B05A37006}" type="pres">
      <dgm:prSet presAssocID="{DDB030F4-492C-497B-B1AE-E7800D0587DF}" presName="imgShp" presStyleLbl="fgImgPlace1" presStyleIdx="3" presStyleCnt="5"/>
      <dgm:spPr>
        <a:blipFill rotWithShape="0">
          <a:blip r:embed="rId4"/>
          <a:stretch>
            <a:fillRect/>
          </a:stretch>
        </a:blipFill>
      </dgm:spPr>
      <dgm:t>
        <a:bodyPr/>
        <a:lstStyle/>
        <a:p/>
      </dgm:t>
    </dgm:pt>
    <dgm:pt modelId="{EE10CEF5-B6D9-4EA6-BF79-24B70D6B17E5}" type="pres">
      <dgm:prSet presAssocID="{DDB030F4-492C-497B-B1AE-E7800D0587D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D5E25-FC4A-4DF5-B04A-CA5FD96E6D98}" type="pres">
      <dgm:prSet presAssocID="{1A5524EE-F1CC-4ABB-9503-612E1C3B480F}" presName="spacing"/>
      <dgm:spPr/>
      <dgm:t>
        <a:bodyPr/>
        <a:lstStyle/>
        <a:p/>
      </dgm:t>
    </dgm:pt>
    <dgm:pt modelId="{657C2532-8254-42DF-998D-CDEB31EBCED2}" type="pres">
      <dgm:prSet presAssocID="{E0CC6932-20E8-4E16-BC20-C65C7E4676C9}" presName="composite"/>
      <dgm:spPr/>
      <dgm:t>
        <a:bodyPr/>
        <a:lstStyle/>
        <a:p/>
      </dgm:t>
    </dgm:pt>
    <dgm:pt modelId="{E5EC77A7-7D17-4CEF-969C-CEB9403440A3}" type="pres">
      <dgm:prSet presAssocID="{E0CC6932-20E8-4E16-BC20-C65C7E4676C9}" presName="imgShp" presStyleLbl="fgImgPlace1" presStyleIdx="4" presStyleCnt="5"/>
      <dgm:spPr>
        <a:blipFill rotWithShape="0">
          <a:blip r:embed="rId5"/>
          <a:stretch>
            <a:fillRect/>
          </a:stretch>
        </a:blipFill>
      </dgm:spPr>
      <dgm:t>
        <a:bodyPr/>
        <a:lstStyle/>
        <a:p/>
      </dgm:t>
    </dgm:pt>
    <dgm:pt modelId="{E1C56E5A-CA48-46E9-8982-C8DE94AD8B1C}" type="pres">
      <dgm:prSet presAssocID="{E0CC6932-20E8-4E16-BC20-C65C7E4676C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6851D-EA3B-417E-B7A8-C5C9AF940ED0}" srcId="{E22AA94F-746D-4A45-B8EE-D6A32E565593}" destId="{8E5980B0-A3B3-4941-85D8-39E648E1A3E2}" srcOrd="0" destOrd="0" parTransId="{AC60DD9C-733F-48BB-8866-52B0D5F6DD78}" sibTransId="{62ACF5FC-26D8-40B4-A46E-2F77FC76E597}"/>
    <dgm:cxn modelId="{D768D199-92FA-4308-8DB4-55AA796F76EA}" srcId="{E22AA94F-746D-4A45-B8EE-D6A32E565593}" destId="{D4DE9338-0E34-4314-8B6C-6C94590CFC3C}" srcOrd="1" destOrd="0" parTransId="{D62D08D8-B3F7-4324-BBCC-37C93E1CE4F3}" sibTransId="{4FA401BD-EC72-40C3-8E48-D0E530730952}"/>
    <dgm:cxn modelId="{D4C33979-5876-4369-8845-9CCA1F24EC19}" srcId="{E22AA94F-746D-4A45-B8EE-D6A32E565593}" destId="{ED22D97B-8BBE-47D5-8574-FAB10B9C2FA1}" srcOrd="2" destOrd="0" parTransId="{D45E0283-79FA-40A1-8399-AE14EEA19B42}" sibTransId="{5FBB1D53-AA4D-45D1-B864-B897EAB18640}"/>
    <dgm:cxn modelId="{BC0C681D-2110-419E-8A37-B0AE95E40BC9}" srcId="{E22AA94F-746D-4A45-B8EE-D6A32E565593}" destId="{DDB030F4-492C-497B-B1AE-E7800D0587DF}" srcOrd="3" destOrd="0" parTransId="{A5FBBFC8-B920-4BA3-8F77-7DE017107E09}" sibTransId="{1A5524EE-F1CC-4ABB-9503-612E1C3B480F}"/>
    <dgm:cxn modelId="{A638E4FC-9C48-4647-92BB-21E0A95E8378}" srcId="{E22AA94F-746D-4A45-B8EE-D6A32E565593}" destId="{E0CC6932-20E8-4E16-BC20-C65C7E4676C9}" srcOrd="4" destOrd="0" parTransId="{772606F0-4C93-4A24-AD1F-10C6729FF36A}" sibTransId="{724F5C72-6952-4C5E-8F58-E39F56285584}"/>
    <dgm:cxn modelId="{3267810B-4844-4646-A4A4-F5C97E7A533D}" type="presOf" srcId="{E22AA94F-746D-4A45-B8EE-D6A32E565593}" destId="{ABA6E064-9770-43A0-8EF3-51C8A6594526}" srcOrd="0" destOrd="0" presId="urn:microsoft.com/office/officeart/2005/8/layout/vList3#2"/>
    <dgm:cxn modelId="{6664E09E-B71E-44B9-8437-E2721943FC1B}" type="presParOf" srcId="{ABA6E064-9770-43A0-8EF3-51C8A6594526}" destId="{EF2A971D-572C-4422-BAF3-515D0E987FBD}" srcOrd="0" destOrd="0" presId="urn:microsoft.com/office/officeart/2005/8/layout/vList3#2"/>
    <dgm:cxn modelId="{35DB81D5-6660-4B28-AA79-C7B2E62B3768}" type="presParOf" srcId="{EF2A971D-572C-4422-BAF3-515D0E987FBD}" destId="{99477BC8-A7D6-486E-B227-C1870894CBA7}" srcOrd="0" destOrd="0" presId="urn:microsoft.com/office/officeart/2005/8/layout/vList3#2"/>
    <dgm:cxn modelId="{F5ED42EF-6878-48E9-868E-FEE1657AE03C}" type="presParOf" srcId="{EF2A971D-572C-4422-BAF3-515D0E987FBD}" destId="{34EDD8E0-E046-42E9-AB80-39E2DD33ABF2}" srcOrd="1" destOrd="0" presId="urn:microsoft.com/office/officeart/2005/8/layout/vList3#2"/>
    <dgm:cxn modelId="{D7B3AD6D-1FAD-40A1-955D-7E284FD06EBA}" type="presOf" srcId="{8E5980B0-A3B3-4941-85D8-39E648E1A3E2}" destId="{34EDD8E0-E046-42E9-AB80-39E2DD33ABF2}" srcOrd="0" destOrd="0" presId="urn:microsoft.com/office/officeart/2005/8/layout/vList3#2"/>
    <dgm:cxn modelId="{3D1D916A-30B5-4FBD-9B5B-5BDD23560077}" type="presParOf" srcId="{ABA6E064-9770-43A0-8EF3-51C8A6594526}" destId="{FA05CB8B-B55D-4253-BEB4-39C799A516DD}" srcOrd="1" destOrd="0" presId="urn:microsoft.com/office/officeart/2005/8/layout/vList3#2"/>
    <dgm:cxn modelId="{8A8F5D74-ADF1-4EE8-9A82-8C2FEE3E3994}" type="presParOf" srcId="{ABA6E064-9770-43A0-8EF3-51C8A6594526}" destId="{9560C158-275C-4209-8BD6-659CD3E69061}" srcOrd="2" destOrd="0" presId="urn:microsoft.com/office/officeart/2005/8/layout/vList3#2"/>
    <dgm:cxn modelId="{724607F7-5ABD-4DDA-8036-47143B7B7844}" type="presParOf" srcId="{9560C158-275C-4209-8BD6-659CD3E69061}" destId="{358F698B-89DE-4BFF-8E1B-64262A1D76E5}" srcOrd="0" destOrd="0" presId="urn:microsoft.com/office/officeart/2005/8/layout/vList3#2"/>
    <dgm:cxn modelId="{C2E30313-5BAB-4028-8448-1A481AF9AF5A}" type="presParOf" srcId="{9560C158-275C-4209-8BD6-659CD3E69061}" destId="{8BFA0983-34F4-4ABC-9EAB-0EE2F4A2446C}" srcOrd="1" destOrd="0" presId="urn:microsoft.com/office/officeart/2005/8/layout/vList3#2"/>
    <dgm:cxn modelId="{3882E3CA-DA77-4D9F-929A-3531DD160B05}" type="presOf" srcId="{D4DE9338-0E34-4314-8B6C-6C94590CFC3C}" destId="{8BFA0983-34F4-4ABC-9EAB-0EE2F4A2446C}" srcOrd="0" destOrd="0" presId="urn:microsoft.com/office/officeart/2005/8/layout/vList3#2"/>
    <dgm:cxn modelId="{0AF65469-31B4-4B44-A1DF-F9AC8C891260}" type="presParOf" srcId="{ABA6E064-9770-43A0-8EF3-51C8A6594526}" destId="{54E33828-0B19-4A23-B454-9ACACAE03E1B}" srcOrd="3" destOrd="0" presId="urn:microsoft.com/office/officeart/2005/8/layout/vList3#2"/>
    <dgm:cxn modelId="{214CB49F-A27A-4267-9F8A-ECE5F6E4F076}" type="presParOf" srcId="{ABA6E064-9770-43A0-8EF3-51C8A6594526}" destId="{E5F4EDDA-35EF-4A1E-A0DF-3284BA55D5E2}" srcOrd="4" destOrd="0" presId="urn:microsoft.com/office/officeart/2005/8/layout/vList3#2"/>
    <dgm:cxn modelId="{3E519187-CFD4-437B-B9C5-478C89A44E95}" type="presParOf" srcId="{E5F4EDDA-35EF-4A1E-A0DF-3284BA55D5E2}" destId="{C4D197DE-FD0F-4638-A8F3-C1206C7BAAB1}" srcOrd="0" destOrd="0" presId="urn:microsoft.com/office/officeart/2005/8/layout/vList3#2"/>
    <dgm:cxn modelId="{0FFFFFEE-F336-4F10-8F2C-787DE962ECF9}" type="presParOf" srcId="{E5F4EDDA-35EF-4A1E-A0DF-3284BA55D5E2}" destId="{A781E421-396C-40D7-962B-8A63868F22F7}" srcOrd="1" destOrd="0" presId="urn:microsoft.com/office/officeart/2005/8/layout/vList3#2"/>
    <dgm:cxn modelId="{DD9FB39D-F7C3-4875-9CBC-DFBC11178C47}" type="presOf" srcId="{ED22D97B-8BBE-47D5-8574-FAB10B9C2FA1}" destId="{A781E421-396C-40D7-962B-8A63868F22F7}" srcOrd="0" destOrd="0" presId="urn:microsoft.com/office/officeart/2005/8/layout/vList3#2"/>
    <dgm:cxn modelId="{6AB765BE-7124-4F62-8A64-FB9F9FF819D3}" type="presParOf" srcId="{ABA6E064-9770-43A0-8EF3-51C8A6594526}" destId="{AFA09CC8-233E-41F4-ADAB-F448BC254061}" srcOrd="5" destOrd="0" presId="urn:microsoft.com/office/officeart/2005/8/layout/vList3#2"/>
    <dgm:cxn modelId="{89F1190E-E505-4AAC-9E92-DFBECDBD7A7F}" type="presParOf" srcId="{ABA6E064-9770-43A0-8EF3-51C8A6594526}" destId="{19B11D34-BE6E-4F76-9EEE-A6DFB4A19D68}" srcOrd="6" destOrd="0" presId="urn:microsoft.com/office/officeart/2005/8/layout/vList3#2"/>
    <dgm:cxn modelId="{D6218BC3-A290-40C5-9A9F-0052941465C8}" type="presParOf" srcId="{19B11D34-BE6E-4F76-9EEE-A6DFB4A19D68}" destId="{ACBD78A9-4F84-45B4-BF71-C40B05A37006}" srcOrd="0" destOrd="0" presId="urn:microsoft.com/office/officeart/2005/8/layout/vList3#2"/>
    <dgm:cxn modelId="{249261E1-35E5-499D-A395-D643ADDC31F5}" type="presParOf" srcId="{19B11D34-BE6E-4F76-9EEE-A6DFB4A19D68}" destId="{EE10CEF5-B6D9-4EA6-BF79-24B70D6B17E5}" srcOrd="1" destOrd="0" presId="urn:microsoft.com/office/officeart/2005/8/layout/vList3#2"/>
    <dgm:cxn modelId="{486ECC41-A108-4859-A31F-A395507FC171}" type="presOf" srcId="{DDB030F4-492C-497B-B1AE-E7800D0587DF}" destId="{EE10CEF5-B6D9-4EA6-BF79-24B70D6B17E5}" srcOrd="0" destOrd="0" presId="urn:microsoft.com/office/officeart/2005/8/layout/vList3#2"/>
    <dgm:cxn modelId="{97011D26-BAA3-4AD4-9BB1-1DB8B140C4DA}" type="presParOf" srcId="{ABA6E064-9770-43A0-8EF3-51C8A6594526}" destId="{7D5D5E25-FC4A-4DF5-B04A-CA5FD96E6D98}" srcOrd="7" destOrd="0" presId="urn:microsoft.com/office/officeart/2005/8/layout/vList3#2"/>
    <dgm:cxn modelId="{C18BBCFB-8A41-470D-86F0-EB53BDACE005}" type="presParOf" srcId="{ABA6E064-9770-43A0-8EF3-51C8A6594526}" destId="{657C2532-8254-42DF-998D-CDEB31EBCED2}" srcOrd="8" destOrd="0" presId="urn:microsoft.com/office/officeart/2005/8/layout/vList3#2"/>
    <dgm:cxn modelId="{EF389374-B013-4B80-8747-DEDCAF20BA4A}" type="presParOf" srcId="{657C2532-8254-42DF-998D-CDEB31EBCED2}" destId="{E5EC77A7-7D17-4CEF-969C-CEB9403440A3}" srcOrd="0" destOrd="0" presId="urn:microsoft.com/office/officeart/2005/8/layout/vList3#2"/>
    <dgm:cxn modelId="{5C766B21-4DEC-49D7-8D2F-79274A86AB3B}" type="presParOf" srcId="{657C2532-8254-42DF-998D-CDEB31EBCED2}" destId="{E1C56E5A-CA48-46E9-8982-C8DE94AD8B1C}" srcOrd="1" destOrd="0" presId="urn:microsoft.com/office/officeart/2005/8/layout/vList3#2"/>
    <dgm:cxn modelId="{958F429D-7FDB-4F05-8AA4-6903A5E48613}" type="presOf" srcId="{E0CC6932-20E8-4E16-BC20-C65C7E4676C9}" destId="{E1C56E5A-CA48-46E9-8982-C8DE94AD8B1C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22E8614A-F106-481A-9DE4-02E64EE800F5}">
      <dsp:nvSpPr>
        <dsp:cNvPr id="7" name=""/>
        <dsp:cNvSpPr/>
      </dsp:nvSpPr>
      <dsp:spPr>
        <a:xfrm>
          <a:off x="5989310" y="2829357"/>
          <a:ext cx="1446554" cy="462794"/>
        </a:xfrm>
        <a:custGeom>
          <a:rect l="0" t="0" r="0" b="0"/>
          <a:pathLst>
            <a:path>
              <a:moveTo>
                <a:pt x="0" y="0"/>
              </a:moveTo>
              <a:lnTo>
                <a:pt x="0" y="315380"/>
              </a:lnTo>
              <a:lnTo>
                <a:pt x="1446554" y="315380"/>
              </a:lnTo>
              <a:lnTo>
                <a:pt x="1446554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3F1C1E1-F787-439C-AB75-3CBF5A31E9B9}">
      <dsp:nvSpPr>
        <dsp:cNvPr id="8" name=""/>
        <dsp:cNvSpPr/>
      </dsp:nvSpPr>
      <dsp:spPr>
        <a:xfrm>
          <a:off x="6261314" y="5775859"/>
          <a:ext cx="1074968" cy="462794"/>
        </a:xfrm>
        <a:custGeom>
          <a:rect l="0" t="0" r="0" b="0"/>
          <a:pathLst>
            <a:path>
              <a:moveTo>
                <a:pt x="0" y="0"/>
              </a:moveTo>
              <a:lnTo>
                <a:pt x="0" y="315380"/>
              </a:lnTo>
              <a:lnTo>
                <a:pt x="1074968" y="315380"/>
              </a:lnTo>
              <a:lnTo>
                <a:pt x="1074968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8BE7312-1B4E-4CC3-97D1-B3EB7E405244}">
      <dsp:nvSpPr>
        <dsp:cNvPr id="9" name=""/>
        <dsp:cNvSpPr/>
      </dsp:nvSpPr>
      <dsp:spPr>
        <a:xfrm>
          <a:off x="5089851" y="5775859"/>
          <a:ext cx="1171463" cy="462794"/>
        </a:xfrm>
        <a:custGeom>
          <a:rect l="0" t="0" r="0" b="0"/>
          <a:pathLst>
            <a:path>
              <a:moveTo>
                <a:pt x="1171463" y="0"/>
              </a:moveTo>
              <a:lnTo>
                <a:pt x="1171463" y="315380"/>
              </a:lnTo>
              <a:lnTo>
                <a:pt x="0" y="315380"/>
              </a:lnTo>
              <a:lnTo>
                <a:pt x="0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3D64D3B-9FBF-4BA0-A83D-66EC84DCCE78}">
      <dsp:nvSpPr>
        <dsp:cNvPr id="10" name=""/>
        <dsp:cNvSpPr/>
      </dsp:nvSpPr>
      <dsp:spPr>
        <a:xfrm>
          <a:off x="5016867" y="4302608"/>
          <a:ext cx="1244446" cy="462794"/>
        </a:xfrm>
        <a:custGeom>
          <a:rect l="0" t="0" r="0" b="0"/>
          <a:pathLst>
            <a:path>
              <a:moveTo>
                <a:pt x="0" y="0"/>
              </a:moveTo>
              <a:lnTo>
                <a:pt x="0" y="315380"/>
              </a:lnTo>
              <a:lnTo>
                <a:pt x="1244446" y="315380"/>
              </a:lnTo>
              <a:lnTo>
                <a:pt x="1244446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2FAA6CB-57B4-43FA-9249-6B6A7F80341A}">
      <dsp:nvSpPr>
        <dsp:cNvPr id="11" name=""/>
        <dsp:cNvSpPr/>
      </dsp:nvSpPr>
      <dsp:spPr>
        <a:xfrm>
          <a:off x="3599561" y="4302608"/>
          <a:ext cx="1417306" cy="462794"/>
        </a:xfrm>
        <a:custGeom>
          <a:rect l="0" t="0" r="0" b="0"/>
          <a:pathLst>
            <a:path>
              <a:moveTo>
                <a:pt x="1417306" y="0"/>
              </a:moveTo>
              <a:lnTo>
                <a:pt x="1417306" y="315380"/>
              </a:lnTo>
              <a:lnTo>
                <a:pt x="0" y="315380"/>
              </a:lnTo>
              <a:lnTo>
                <a:pt x="0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A56170B-6B75-4CF7-96F0-AF35A4C645EB}">
      <dsp:nvSpPr>
        <dsp:cNvPr id="12" name=""/>
        <dsp:cNvSpPr/>
      </dsp:nvSpPr>
      <dsp:spPr>
        <a:xfrm>
          <a:off x="5016867" y="2829357"/>
          <a:ext cx="972442" cy="462794"/>
        </a:xfrm>
        <a:custGeom>
          <a:rect l="0" t="0" r="0" b="0"/>
          <a:pathLst>
            <a:path>
              <a:moveTo>
                <a:pt x="972442" y="0"/>
              </a:moveTo>
              <a:lnTo>
                <a:pt x="972442" y="315380"/>
              </a:lnTo>
              <a:lnTo>
                <a:pt x="0" y="315380"/>
              </a:lnTo>
              <a:lnTo>
                <a:pt x="0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0D93AE8-1A6C-4615-9881-C2304F084403}">
      <dsp:nvSpPr>
        <dsp:cNvPr id="13" name=""/>
        <dsp:cNvSpPr/>
      </dsp:nvSpPr>
      <dsp:spPr>
        <a:xfrm>
          <a:off x="5943590" y="1356106"/>
          <a:ext cx="91440" cy="462794"/>
        </a:xfrm>
        <a:custGeom>
          <a:rect l="0" t="0" r="0" b="0"/>
          <a:pathLst>
            <a:path>
              <a:moveTo>
                <a:pt x="45720" y="0"/>
              </a:moveTo>
              <a:lnTo>
                <a:pt x="45720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76D5E43-63EF-452A-9298-02160BBEC6AC}">
      <dsp:nvSpPr>
        <dsp:cNvPr id="14" name=""/>
        <dsp:cNvSpPr/>
      </dsp:nvSpPr>
      <dsp:spPr>
        <a:xfrm>
          <a:off x="4169292" y="436100"/>
          <a:ext cx="1820018" cy="462794"/>
        </a:xfrm>
        <a:custGeom>
          <a:rect l="0" t="0" r="0" b="0"/>
          <a:pathLst>
            <a:path>
              <a:moveTo>
                <a:pt x="0" y="0"/>
              </a:moveTo>
              <a:lnTo>
                <a:pt x="0" y="315380"/>
              </a:lnTo>
              <a:lnTo>
                <a:pt x="1820018" y="315380"/>
              </a:lnTo>
              <a:lnTo>
                <a:pt x="1820018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961329E-26C5-49A1-BB3B-EE2B61EBCE8D}">
      <dsp:nvSpPr>
        <dsp:cNvPr id="15" name=""/>
        <dsp:cNvSpPr/>
      </dsp:nvSpPr>
      <dsp:spPr>
        <a:xfrm>
          <a:off x="2404332" y="1356096"/>
          <a:ext cx="972442" cy="462794"/>
        </a:xfrm>
        <a:custGeom>
          <a:rect l="0" t="0" r="0" b="0"/>
          <a:pathLst>
            <a:path>
              <a:moveTo>
                <a:pt x="0" y="0"/>
              </a:moveTo>
              <a:lnTo>
                <a:pt x="0" y="315380"/>
              </a:lnTo>
              <a:lnTo>
                <a:pt x="972442" y="315380"/>
              </a:lnTo>
              <a:lnTo>
                <a:pt x="972442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2DC8BF8-9CC3-4FD1-9DFC-48DE4AEFFF0E}">
      <dsp:nvSpPr>
        <dsp:cNvPr id="16" name=""/>
        <dsp:cNvSpPr/>
      </dsp:nvSpPr>
      <dsp:spPr>
        <a:xfrm>
          <a:off x="1431889" y="1356096"/>
          <a:ext cx="972442" cy="462794"/>
        </a:xfrm>
        <a:custGeom>
          <a:rect l="0" t="0" r="0" b="0"/>
          <a:pathLst>
            <a:path>
              <a:moveTo>
                <a:pt x="972442" y="0"/>
              </a:moveTo>
              <a:lnTo>
                <a:pt x="972442" y="315380"/>
              </a:lnTo>
              <a:lnTo>
                <a:pt x="0" y="315380"/>
              </a:lnTo>
              <a:lnTo>
                <a:pt x="0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0F2E758-9E7B-432F-9EC8-3BD935F88A69}">
      <dsp:nvSpPr>
        <dsp:cNvPr id="17" name=""/>
        <dsp:cNvSpPr/>
      </dsp:nvSpPr>
      <dsp:spPr>
        <a:xfrm>
          <a:off x="2404332" y="436100"/>
          <a:ext cx="1764960" cy="462794"/>
        </a:xfrm>
        <a:custGeom>
          <a:rect l="0" t="0" r="0" b="0"/>
          <a:pathLst>
            <a:path>
              <a:moveTo>
                <a:pt x="1764960" y="0"/>
              </a:moveTo>
              <a:lnTo>
                <a:pt x="1764960" y="315380"/>
              </a:lnTo>
              <a:lnTo>
                <a:pt x="0" y="315380"/>
              </a:lnTo>
              <a:lnTo>
                <a:pt x="0" y="46279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E560CB5-5D3A-49BD-8AE1-0B5E8D1B0A0A}">
      <dsp:nvSpPr>
        <dsp:cNvPr id="18" name=""/>
        <dsp:cNvSpPr/>
      </dsp:nvSpPr>
      <dsp:spPr>
        <a:xfrm>
          <a:off x="2543618" y="947"/>
          <a:ext cx="3251347" cy="435153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527BE04-7EC5-4553-9F00-10D332DDCA3B}">
      <dsp:nvSpPr>
        <dsp:cNvPr id="19" name=""/>
        <dsp:cNvSpPr/>
      </dsp:nvSpPr>
      <dsp:spPr>
        <a:xfrm>
          <a:off x="2720426" y="168914"/>
          <a:ext cx="3251347" cy="4351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Нервная система</a:t>
          </a:r>
          <a:endParaRPr lang="ru-RU" sz="2000" b="1" kern="1200">
            <a:latin typeface="Comic Sans MS" pitchFamily="66" charset="0"/>
          </a:endParaRPr>
        </a:p>
      </dsp:txBody>
      <dsp:txXfrm>
        <a:off x="2733171" y="181659"/>
        <a:ext cx="3225857" cy="409663"/>
      </dsp:txXfrm>
    </dsp:sp>
    <dsp:sp modelId="{681E7792-F33A-4298-839D-B0D0EAEA5CCC}">
      <dsp:nvSpPr>
        <dsp:cNvPr id="20" name=""/>
        <dsp:cNvSpPr/>
      </dsp:nvSpPr>
      <dsp:spPr>
        <a:xfrm>
          <a:off x="1735123" y="898894"/>
          <a:ext cx="1338417" cy="457201"/>
        </a:xfrm>
        <a:prstGeom prst="roundRect">
          <a:avLst>
            <a:gd name="adj" fmla="val 10000"/>
          </a:avLst>
        </a:prstGeom>
        <a:blipFill rotWithShape="0">
          <a:blip r:embed="rId2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B58E824-8D1C-4CE5-9F2A-5525D608E7E8}">
      <dsp:nvSpPr>
        <dsp:cNvPr id="21" name=""/>
        <dsp:cNvSpPr/>
      </dsp:nvSpPr>
      <dsp:spPr>
        <a:xfrm>
          <a:off x="1911931" y="1066862"/>
          <a:ext cx="1338417" cy="457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ЦНС</a:t>
          </a:r>
          <a:endParaRPr lang="ru-RU" sz="2000" b="1" kern="1200">
            <a:latin typeface="Comic Sans MS" pitchFamily="66" charset="0"/>
          </a:endParaRPr>
        </a:p>
      </dsp:txBody>
      <dsp:txXfrm>
        <a:off x="1925322" y="1080253"/>
        <a:ext cx="1311635" cy="430419"/>
      </dsp:txXfrm>
    </dsp:sp>
    <dsp:sp modelId="{2B4EB70F-A3F2-4FE8-B54A-984010CE75B5}">
      <dsp:nvSpPr>
        <dsp:cNvPr id="22" name=""/>
        <dsp:cNvSpPr/>
      </dsp:nvSpPr>
      <dsp:spPr>
        <a:xfrm>
          <a:off x="636254" y="1818890"/>
          <a:ext cx="1591270" cy="1010456"/>
        </a:xfrm>
        <a:prstGeom prst="roundRect">
          <a:avLst>
            <a:gd name="adj" fmla="val 10000"/>
          </a:avLst>
        </a:prstGeom>
        <a:blipFill rotWithShape="0">
          <a:blip r:embed="rId3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B480C4F-767F-4A7A-A25B-2DA61A79AA4A}">
      <dsp:nvSpPr>
        <dsp:cNvPr id="23" name=""/>
        <dsp:cNvSpPr/>
      </dsp:nvSpPr>
      <dsp:spPr>
        <a:xfrm>
          <a:off x="813061" y="1986858"/>
          <a:ext cx="1591270" cy="1010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Головной мозг</a:t>
          </a:r>
          <a:endParaRPr lang="ru-RU" sz="2000" b="1" kern="1200">
            <a:latin typeface="Comic Sans MS" pitchFamily="66" charset="0"/>
          </a:endParaRPr>
        </a:p>
      </dsp:txBody>
      <dsp:txXfrm>
        <a:off x="842656" y="2016453"/>
        <a:ext cx="1532080" cy="951266"/>
      </dsp:txXfrm>
    </dsp:sp>
    <dsp:sp modelId="{7105924F-ACB6-459C-BE73-F16E3F3AE21A}">
      <dsp:nvSpPr>
        <dsp:cNvPr id="24" name=""/>
        <dsp:cNvSpPr/>
      </dsp:nvSpPr>
      <dsp:spPr>
        <a:xfrm>
          <a:off x="2581140" y="1818890"/>
          <a:ext cx="1591270" cy="1010456"/>
        </a:xfrm>
        <a:prstGeom prst="roundRect">
          <a:avLst>
            <a:gd name="adj" fmla="val 10000"/>
          </a:avLst>
        </a:prstGeom>
        <a:blipFill rotWithShape="0">
          <a:blip r:embed="rId4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65AD7E0-0476-4CD4-A83D-EA194C32EEF1}">
      <dsp:nvSpPr>
        <dsp:cNvPr id="25" name=""/>
        <dsp:cNvSpPr/>
      </dsp:nvSpPr>
      <dsp:spPr>
        <a:xfrm>
          <a:off x="2757947" y="1986858"/>
          <a:ext cx="1591270" cy="1010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Спинной мозг</a:t>
          </a:r>
          <a:endParaRPr lang="ru-RU" sz="2000" b="1" kern="1200">
            <a:latin typeface="Comic Sans MS" pitchFamily="66" charset="0"/>
          </a:endParaRPr>
        </a:p>
      </dsp:txBody>
      <dsp:txXfrm>
        <a:off x="2787542" y="2016453"/>
        <a:ext cx="1532080" cy="951266"/>
      </dsp:txXfrm>
    </dsp:sp>
    <dsp:sp modelId="{F3FE3B8E-E338-4252-BCF0-F9D2D90FDB8A}">
      <dsp:nvSpPr>
        <dsp:cNvPr id="26" name=""/>
        <dsp:cNvSpPr/>
      </dsp:nvSpPr>
      <dsp:spPr>
        <a:xfrm>
          <a:off x="5375159" y="898894"/>
          <a:ext cx="1228301" cy="457211"/>
        </a:xfrm>
        <a:prstGeom prst="roundRect">
          <a:avLst>
            <a:gd name="adj" fmla="val 10000"/>
          </a:avLst>
        </a:prstGeom>
        <a:blipFill rotWithShape="0">
          <a:blip r:embed="rId5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CC5BB4C-B89F-46BC-B9DE-24AF74729AA0}">
      <dsp:nvSpPr>
        <dsp:cNvPr id="27" name=""/>
        <dsp:cNvSpPr/>
      </dsp:nvSpPr>
      <dsp:spPr>
        <a:xfrm>
          <a:off x="5551967" y="1066862"/>
          <a:ext cx="1228301" cy="4572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ПНС</a:t>
          </a:r>
          <a:endParaRPr lang="ru-RU" sz="2000" b="1" kern="1200">
            <a:latin typeface="Comic Sans MS" pitchFamily="66" charset="0"/>
          </a:endParaRPr>
        </a:p>
      </dsp:txBody>
      <dsp:txXfrm>
        <a:off x="5565358" y="1080253"/>
        <a:ext cx="1201519" cy="430429"/>
      </dsp:txXfrm>
    </dsp:sp>
    <dsp:sp modelId="{8DE683D7-55D9-4410-9CCB-FF739EF00DFE}">
      <dsp:nvSpPr>
        <dsp:cNvPr id="28" name=""/>
        <dsp:cNvSpPr/>
      </dsp:nvSpPr>
      <dsp:spPr>
        <a:xfrm>
          <a:off x="4526025" y="1818900"/>
          <a:ext cx="2926568" cy="1010456"/>
        </a:xfrm>
        <a:prstGeom prst="roundRect">
          <a:avLst>
            <a:gd name="adj" fmla="val 10000"/>
          </a:avLst>
        </a:prstGeom>
        <a:blipFill rotWithShape="0">
          <a:blip r:embed="rId6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A4A3BD8-9F0F-4C1F-8096-22CD667FDBC7}">
      <dsp:nvSpPr>
        <dsp:cNvPr id="29" name=""/>
        <dsp:cNvSpPr/>
      </dsp:nvSpPr>
      <dsp:spPr>
        <a:xfrm>
          <a:off x="4702833" y="1986868"/>
          <a:ext cx="2926568" cy="1010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Нервы и нервные узлы (ганглии)</a:t>
          </a:r>
          <a:endParaRPr lang="ru-RU" sz="2000" b="1" kern="1200">
            <a:latin typeface="Comic Sans MS" pitchFamily="66" charset="0"/>
          </a:endParaRPr>
        </a:p>
      </dsp:txBody>
      <dsp:txXfrm>
        <a:off x="4732428" y="2016463"/>
        <a:ext cx="2867378" cy="951266"/>
      </dsp:txXfrm>
    </dsp:sp>
    <dsp:sp modelId="{A3E25746-1376-49EC-AE3F-2DD327116F7E}">
      <dsp:nvSpPr>
        <dsp:cNvPr id="30" name=""/>
        <dsp:cNvSpPr/>
      </dsp:nvSpPr>
      <dsp:spPr>
        <a:xfrm>
          <a:off x="3747121" y="3292151"/>
          <a:ext cx="2539492" cy="1010456"/>
        </a:xfrm>
        <a:prstGeom prst="roundRect">
          <a:avLst>
            <a:gd name="adj" fmla="val 10000"/>
          </a:avLst>
        </a:prstGeom>
        <a:blipFill rotWithShape="0">
          <a:blip r:embed="rId7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85156AB-89C9-4CB3-810E-A31CA48DBA97}">
      <dsp:nvSpPr>
        <dsp:cNvPr id="31" name=""/>
        <dsp:cNvSpPr/>
      </dsp:nvSpPr>
      <dsp:spPr>
        <a:xfrm>
          <a:off x="3923929" y="3460119"/>
          <a:ext cx="2539492" cy="1010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Двигательные</a:t>
          </a:r>
          <a:r>
            <a:rPr lang="ru-RU" sz="1800" b="1" kern="1200" smtClean="0">
              <a:latin typeface="Comic Sans MS" pitchFamily="66" charset="0"/>
            </a:rPr>
            <a:t> </a:t>
          </a:r>
          <a:endParaRPr lang="ru-RU" sz="1800" b="1" kern="1200">
            <a:latin typeface="Comic Sans MS" pitchFamily="66" charset="0"/>
          </a:endParaRPr>
        </a:p>
      </dsp:txBody>
      <dsp:txXfrm>
        <a:off x="3953524" y="3489714"/>
        <a:ext cx="2480302" cy="951266"/>
      </dsp:txXfrm>
    </dsp:sp>
    <dsp:sp modelId="{18131F7A-50E4-4615-87F1-29E476DB06CC}">
      <dsp:nvSpPr>
        <dsp:cNvPr id="32" name=""/>
        <dsp:cNvSpPr/>
      </dsp:nvSpPr>
      <dsp:spPr>
        <a:xfrm>
          <a:off x="2531922" y="4765402"/>
          <a:ext cx="2135277" cy="1010456"/>
        </a:xfrm>
        <a:prstGeom prst="roundRect">
          <a:avLst>
            <a:gd name="adj" fmla="val 10000"/>
          </a:avLst>
        </a:prstGeom>
        <a:blipFill rotWithShape="0">
          <a:blip r:embed="rId8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5B7F7DA-5C93-4EE2-807E-E22BF46329E7}">
      <dsp:nvSpPr>
        <dsp:cNvPr id="33" name=""/>
        <dsp:cNvSpPr/>
      </dsp:nvSpPr>
      <dsp:spPr>
        <a:xfrm>
          <a:off x="2708729" y="4933370"/>
          <a:ext cx="2135277" cy="1010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Соматическая НС </a:t>
          </a:r>
          <a:endParaRPr lang="ru-RU" sz="2000" b="1" kern="1200">
            <a:latin typeface="Comic Sans MS" pitchFamily="66" charset="0"/>
          </a:endParaRPr>
        </a:p>
      </dsp:txBody>
      <dsp:txXfrm>
        <a:off x="2738324" y="4962965"/>
        <a:ext cx="2076087" cy="951266"/>
      </dsp:txXfrm>
    </dsp:sp>
    <dsp:sp modelId="{DB3074E8-210E-40ED-8BE4-FBFB1E834DFF}">
      <dsp:nvSpPr>
        <dsp:cNvPr id="34" name=""/>
        <dsp:cNvSpPr/>
      </dsp:nvSpPr>
      <dsp:spPr>
        <a:xfrm>
          <a:off x="5020815" y="4765402"/>
          <a:ext cx="2480997" cy="1010456"/>
        </a:xfrm>
        <a:prstGeom prst="roundRect">
          <a:avLst>
            <a:gd name="adj" fmla="val 10000"/>
          </a:avLst>
        </a:prstGeom>
        <a:blipFill rotWithShape="0">
          <a:blip r:embed="rId9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D70AFEF-8BEF-4DEA-9627-1B07605EC060}">
      <dsp:nvSpPr>
        <dsp:cNvPr id="35" name=""/>
        <dsp:cNvSpPr/>
      </dsp:nvSpPr>
      <dsp:spPr>
        <a:xfrm>
          <a:off x="5197623" y="4933370"/>
          <a:ext cx="2480997" cy="1010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Вегетативная (автономная) НС</a:t>
          </a:r>
          <a:endParaRPr lang="ru-RU" sz="2000" b="1" kern="1200">
            <a:latin typeface="Comic Sans MS" pitchFamily="66" charset="0"/>
          </a:endParaRPr>
        </a:p>
      </dsp:txBody>
      <dsp:txXfrm>
        <a:off x="5227218" y="4962965"/>
        <a:ext cx="2421807" cy="951266"/>
      </dsp:txXfrm>
    </dsp:sp>
    <dsp:sp modelId="{010FF0BD-AEB6-4DDB-A21E-09934CE39A6F}">
      <dsp:nvSpPr>
        <dsp:cNvPr id="36" name=""/>
        <dsp:cNvSpPr/>
      </dsp:nvSpPr>
      <dsp:spPr>
        <a:xfrm>
          <a:off x="4191690" y="6238654"/>
          <a:ext cx="1796321" cy="450431"/>
        </a:xfrm>
        <a:prstGeom prst="roundRect">
          <a:avLst>
            <a:gd name="adj" fmla="val 10000"/>
          </a:avLst>
        </a:prstGeom>
        <a:blipFill rotWithShape="0">
          <a:blip r:embed="rId10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80128B8-82BD-408C-B656-E32C153864E4}">
      <dsp:nvSpPr>
        <dsp:cNvPr id="37" name=""/>
        <dsp:cNvSpPr/>
      </dsp:nvSpPr>
      <dsp:spPr>
        <a:xfrm>
          <a:off x="4368498" y="6406621"/>
          <a:ext cx="1796321" cy="45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Comic Sans MS" pitchFamily="66" charset="0"/>
            </a:rPr>
            <a:t>Симпатическая</a:t>
          </a:r>
          <a:r>
            <a:rPr lang="ru-RU" sz="1400" kern="1200" smtClean="0"/>
            <a:t> </a:t>
          </a:r>
          <a:endParaRPr lang="ru-RU" sz="1400" kern="1200"/>
        </a:p>
      </dsp:txBody>
      <dsp:txXfrm>
        <a:off x="4381691" y="6419814"/>
        <a:ext cx="1769935" cy="424045"/>
      </dsp:txXfrm>
    </dsp:sp>
    <dsp:sp modelId="{3098CA37-33B1-426A-9B37-5BBD7C02A3EE}">
      <dsp:nvSpPr>
        <dsp:cNvPr id="38" name=""/>
        <dsp:cNvSpPr/>
      </dsp:nvSpPr>
      <dsp:spPr>
        <a:xfrm>
          <a:off x="6341627" y="6238654"/>
          <a:ext cx="1989310" cy="450431"/>
        </a:xfrm>
        <a:prstGeom prst="roundRect">
          <a:avLst>
            <a:gd name="adj" fmla="val 10000"/>
          </a:avLst>
        </a:prstGeom>
        <a:blipFill rotWithShape="0">
          <a:blip r:embed="rId11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49B6A8E-2B6C-41F0-A11A-29F59D814A90}">
      <dsp:nvSpPr>
        <dsp:cNvPr id="39" name=""/>
        <dsp:cNvSpPr/>
      </dsp:nvSpPr>
      <dsp:spPr>
        <a:xfrm>
          <a:off x="6518435" y="6406621"/>
          <a:ext cx="1989310" cy="45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Comic Sans MS" pitchFamily="66" charset="0"/>
            </a:rPr>
            <a:t>Парасимпатическая</a:t>
          </a:r>
          <a:r>
            <a:rPr lang="ru-RU" sz="1400" kern="1200" smtClean="0"/>
            <a:t> </a:t>
          </a:r>
          <a:endParaRPr lang="ru-RU" sz="1400" kern="1200"/>
        </a:p>
      </dsp:txBody>
      <dsp:txXfrm>
        <a:off x="6531628" y="6419814"/>
        <a:ext cx="1962924" cy="424045"/>
      </dsp:txXfrm>
    </dsp:sp>
    <dsp:sp modelId="{57AEFB39-0C36-4CB1-B573-FB5BB673F44F}">
      <dsp:nvSpPr>
        <dsp:cNvPr id="40" name=""/>
        <dsp:cNvSpPr/>
      </dsp:nvSpPr>
      <dsp:spPr>
        <a:xfrm>
          <a:off x="6640229" y="3292151"/>
          <a:ext cx="1591270" cy="1010456"/>
        </a:xfrm>
        <a:prstGeom prst="roundRect">
          <a:avLst>
            <a:gd name="adj" fmla="val 10000"/>
          </a:avLst>
        </a:prstGeom>
        <a:blipFill rotWithShape="0">
          <a:blip r:embed="rId12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D893A8A-43FD-4552-9C8E-E1EC0E1B7DCF}">
      <dsp:nvSpPr>
        <dsp:cNvPr id="41" name=""/>
        <dsp:cNvSpPr/>
      </dsp:nvSpPr>
      <dsp:spPr>
        <a:xfrm>
          <a:off x="6817037" y="3460119"/>
          <a:ext cx="1591270" cy="1010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Сенсорные</a:t>
          </a:r>
          <a:r>
            <a:rPr lang="ru-RU" sz="1800" b="1" kern="1200" smtClean="0">
              <a:latin typeface="Comic Sans MS" pitchFamily="66" charset="0"/>
            </a:rPr>
            <a:t> </a:t>
          </a:r>
          <a:endParaRPr lang="ru-RU" sz="1800" b="1" kern="1200">
            <a:latin typeface="Comic Sans MS" pitchFamily="66" charset="0"/>
          </a:endParaRPr>
        </a:p>
      </dsp:txBody>
      <dsp:txXfrm>
        <a:off x="6846632" y="3489714"/>
        <a:ext cx="1532080" cy="951266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F0E80C39-AECF-4803-AAF3-8B13B4CD093B}">
      <dsp:nvSpPr>
        <dsp:cNvPr id="6" name=""/>
        <dsp:cNvSpPr/>
      </dsp:nvSpPr>
      <dsp:spPr>
        <a:xfrm>
          <a:off x="5134237" y="1435338"/>
          <a:ext cx="1606991" cy="481493"/>
        </a:xfrm>
        <a:custGeom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606991" y="328123"/>
              </a:lnTo>
              <a:lnTo>
                <a:pt x="1606991" y="4814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A18EE22-7078-4C10-B158-0567E2C92E57}">
      <dsp:nvSpPr>
        <dsp:cNvPr id="7" name=""/>
        <dsp:cNvSpPr/>
      </dsp:nvSpPr>
      <dsp:spPr>
        <a:xfrm>
          <a:off x="4192644" y="4766414"/>
          <a:ext cx="1572622" cy="481493"/>
        </a:xfrm>
        <a:custGeom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572622" y="328123"/>
              </a:lnTo>
              <a:lnTo>
                <a:pt x="1572622" y="4814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AAC0A5D-E570-4834-892B-BD3A528E69E0}">
      <dsp:nvSpPr>
        <dsp:cNvPr id="8" name=""/>
        <dsp:cNvSpPr/>
      </dsp:nvSpPr>
      <dsp:spPr>
        <a:xfrm>
          <a:off x="2620021" y="4766414"/>
          <a:ext cx="1572622" cy="481493"/>
        </a:xfrm>
        <a:custGeom>
          <a:rect l="0" t="0" r="0" b="0"/>
          <a:pathLst>
            <a:path>
              <a:moveTo>
                <a:pt x="1572622" y="0"/>
              </a:moveTo>
              <a:lnTo>
                <a:pt x="1572622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E8E287A-D0E2-4827-9BB8-5A6C2A53BBCD}">
      <dsp:nvSpPr>
        <dsp:cNvPr id="9" name=""/>
        <dsp:cNvSpPr/>
      </dsp:nvSpPr>
      <dsp:spPr>
        <a:xfrm>
          <a:off x="2734934" y="2968115"/>
          <a:ext cx="1457709" cy="481493"/>
        </a:xfrm>
        <a:custGeom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457709" y="328123"/>
              </a:lnTo>
              <a:lnTo>
                <a:pt x="1457709" y="4814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9105A66-154D-4C30-BADC-FC0794A9A574}">
      <dsp:nvSpPr>
        <dsp:cNvPr id="10" name=""/>
        <dsp:cNvSpPr/>
      </dsp:nvSpPr>
      <dsp:spPr>
        <a:xfrm>
          <a:off x="1277225" y="2968115"/>
          <a:ext cx="1457709" cy="481493"/>
        </a:xfrm>
        <a:custGeom>
          <a:rect l="0" t="0" r="0" b="0"/>
          <a:pathLst>
            <a:path>
              <a:moveTo>
                <a:pt x="1457709" y="0"/>
              </a:moveTo>
              <a:lnTo>
                <a:pt x="1457709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97E1633-B9C2-4C31-93E4-1D47F16F6DD6}">
      <dsp:nvSpPr>
        <dsp:cNvPr id="11" name=""/>
        <dsp:cNvSpPr/>
      </dsp:nvSpPr>
      <dsp:spPr>
        <a:xfrm>
          <a:off x="2734934" y="1435338"/>
          <a:ext cx="2399303" cy="481493"/>
        </a:xfrm>
        <a:custGeom>
          <a:rect l="0" t="0" r="0" b="0"/>
          <a:pathLst>
            <a:path>
              <a:moveTo>
                <a:pt x="2399303" y="0"/>
              </a:moveTo>
              <a:lnTo>
                <a:pt x="2399303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FC53587-5326-4DF6-8F1F-7377C8407AB1}">
      <dsp:nvSpPr>
        <dsp:cNvPr id="12" name=""/>
        <dsp:cNvSpPr/>
      </dsp:nvSpPr>
      <dsp:spPr>
        <a:xfrm>
          <a:off x="2857100" y="384055"/>
          <a:ext cx="4554274" cy="1051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463EE9A-52A6-4E46-9EF6-F03848440FEE}">
      <dsp:nvSpPr>
        <dsp:cNvPr id="13" name=""/>
        <dsp:cNvSpPr/>
      </dsp:nvSpPr>
      <dsp:spPr>
        <a:xfrm>
          <a:off x="3041052" y="558809"/>
          <a:ext cx="455427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latin typeface="Comic Sans MS" pitchFamily="66" charset="0"/>
            </a:rPr>
            <a:t>Нервная ткань</a:t>
          </a:r>
          <a:endParaRPr lang="ru-RU" sz="4000" b="1" kern="1200">
            <a:latin typeface="Comic Sans MS" pitchFamily="66" charset="0"/>
          </a:endParaRPr>
        </a:p>
      </dsp:txBody>
      <dsp:txXfrm>
        <a:off x="3071843" y="589600"/>
        <a:ext cx="4492692" cy="989701"/>
      </dsp:txXfrm>
    </dsp:sp>
    <dsp:sp modelId="{B323AB9A-8C74-45D5-A0CD-B7FDB0D6530B}">
      <dsp:nvSpPr>
        <dsp:cNvPr id="14" name=""/>
        <dsp:cNvSpPr/>
      </dsp:nvSpPr>
      <dsp:spPr>
        <a:xfrm>
          <a:off x="1311894" y="1916831"/>
          <a:ext cx="2846080" cy="1051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64FA040-BEC2-4EA9-920B-5F4B95D4AC67}">
      <dsp:nvSpPr>
        <dsp:cNvPr id="15" name=""/>
        <dsp:cNvSpPr/>
      </dsp:nvSpPr>
      <dsp:spPr>
        <a:xfrm>
          <a:off x="1495846" y="2091585"/>
          <a:ext cx="2846080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mic Sans MS" pitchFamily="66" charset="0"/>
            </a:rPr>
            <a:t>Нейроны</a:t>
          </a:r>
          <a:r>
            <a:rPr lang="ru-RU" sz="2900" kern="1200" smtClean="0"/>
            <a:t>	</a:t>
          </a:r>
          <a:endParaRPr lang="ru-RU" sz="2900" kern="1200"/>
        </a:p>
      </dsp:txBody>
      <dsp:txXfrm>
        <a:off x="1526637" y="2122376"/>
        <a:ext cx="2784498" cy="989701"/>
      </dsp:txXfrm>
    </dsp:sp>
    <dsp:sp modelId="{060AA939-B59E-4C78-A4B0-7912FFB70963}">
      <dsp:nvSpPr>
        <dsp:cNvPr id="16" name=""/>
        <dsp:cNvSpPr/>
      </dsp:nvSpPr>
      <dsp:spPr>
        <a:xfrm>
          <a:off x="3467" y="3449608"/>
          <a:ext cx="2547515" cy="1316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862E0DD-EBCA-49D9-B710-A30A34EF542D}">
      <dsp:nvSpPr>
        <dsp:cNvPr id="17" name=""/>
        <dsp:cNvSpPr/>
      </dsp:nvSpPr>
      <dsp:spPr>
        <a:xfrm>
          <a:off x="187418" y="3624362"/>
          <a:ext cx="2547515" cy="1316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mic Sans MS" pitchFamily="66" charset="0"/>
            </a:rPr>
            <a:t>Тело</a:t>
          </a:r>
          <a:r>
            <a:rPr lang="ru-RU" sz="3600" kern="1200" smtClean="0"/>
            <a:t> (</a:t>
          </a:r>
          <a:r>
            <a:rPr lang="ru-RU" sz="3600" b="1" kern="1200" smtClean="0">
              <a:latin typeface="Comic Sans MS" pitchFamily="66" charset="0"/>
            </a:rPr>
            <a:t>сома</a:t>
          </a:r>
          <a:r>
            <a:rPr lang="ru-RU" sz="3600" kern="1200" smtClean="0"/>
            <a:t>)</a:t>
          </a:r>
          <a:endParaRPr lang="ru-RU" sz="3600" kern="1200"/>
        </a:p>
      </dsp:txBody>
      <dsp:txXfrm>
        <a:off x="225986" y="3662930"/>
        <a:ext cx="2470379" cy="1239669"/>
      </dsp:txXfrm>
    </dsp:sp>
    <dsp:sp modelId="{2990D091-5BE6-4E40-BB12-8373EBEC0ECA}">
      <dsp:nvSpPr>
        <dsp:cNvPr id="18" name=""/>
        <dsp:cNvSpPr/>
      </dsp:nvSpPr>
      <dsp:spPr>
        <a:xfrm>
          <a:off x="2918886" y="3449608"/>
          <a:ext cx="2547515" cy="1316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31033EF-7CD3-471E-B353-7DE3F21C05D7}">
      <dsp:nvSpPr>
        <dsp:cNvPr id="19" name=""/>
        <dsp:cNvSpPr/>
      </dsp:nvSpPr>
      <dsp:spPr>
        <a:xfrm>
          <a:off x="3102837" y="3624362"/>
          <a:ext cx="2547515" cy="1316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mic Sans MS" pitchFamily="66" charset="0"/>
            </a:rPr>
            <a:t>Отростки</a:t>
          </a:r>
          <a:r>
            <a:rPr lang="ru-RU" sz="4500" kern="1200" smtClean="0"/>
            <a:t> </a:t>
          </a:r>
          <a:endParaRPr lang="ru-RU" sz="4500" kern="1200"/>
        </a:p>
      </dsp:txBody>
      <dsp:txXfrm>
        <a:off x="3141405" y="3662930"/>
        <a:ext cx="2470379" cy="1239669"/>
      </dsp:txXfrm>
    </dsp:sp>
    <dsp:sp modelId="{1F8597AC-CB3F-4F5A-B4F3-6D9B42E15EF6}">
      <dsp:nvSpPr>
        <dsp:cNvPr id="20" name=""/>
        <dsp:cNvSpPr/>
      </dsp:nvSpPr>
      <dsp:spPr>
        <a:xfrm>
          <a:off x="1231351" y="5247907"/>
          <a:ext cx="2777341" cy="1051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F18ADEE-00DB-4CA7-9DE6-F529911C852F}">
      <dsp:nvSpPr>
        <dsp:cNvPr id="21" name=""/>
        <dsp:cNvSpPr/>
      </dsp:nvSpPr>
      <dsp:spPr>
        <a:xfrm>
          <a:off x="1415302" y="5422661"/>
          <a:ext cx="2777341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mic Sans MS" pitchFamily="66" charset="0"/>
            </a:rPr>
            <a:t>Дендрит</a:t>
          </a:r>
          <a:r>
            <a:rPr lang="ru-RU" sz="4500" kern="1200" smtClean="0"/>
            <a:t> </a:t>
          </a:r>
          <a:endParaRPr lang="ru-RU" sz="4500" kern="1200"/>
        </a:p>
      </dsp:txBody>
      <dsp:txXfrm>
        <a:off x="1446093" y="5453452"/>
        <a:ext cx="2715759" cy="989701"/>
      </dsp:txXfrm>
    </dsp:sp>
    <dsp:sp modelId="{B6161585-1D5E-4EFF-9887-BC2944C3AAA2}">
      <dsp:nvSpPr>
        <dsp:cNvPr id="22" name=""/>
        <dsp:cNvSpPr/>
      </dsp:nvSpPr>
      <dsp:spPr>
        <a:xfrm>
          <a:off x="4376595" y="5247907"/>
          <a:ext cx="2777341" cy="1051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0D3CB69-FA16-4061-8477-5E6CAFFF6B22}">
      <dsp:nvSpPr>
        <dsp:cNvPr id="23" name=""/>
        <dsp:cNvSpPr/>
      </dsp:nvSpPr>
      <dsp:spPr>
        <a:xfrm>
          <a:off x="4560547" y="5422661"/>
          <a:ext cx="2777341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mic Sans MS" pitchFamily="66" charset="0"/>
            </a:rPr>
            <a:t>Аксон</a:t>
          </a:r>
          <a:r>
            <a:rPr lang="ru-RU" sz="4900" kern="1200" smtClean="0"/>
            <a:t> </a:t>
          </a:r>
          <a:endParaRPr lang="ru-RU" sz="4900" kern="1200"/>
        </a:p>
      </dsp:txBody>
      <dsp:txXfrm>
        <a:off x="4591338" y="5453452"/>
        <a:ext cx="2715759" cy="989701"/>
      </dsp:txXfrm>
    </dsp:sp>
    <dsp:sp modelId="{5C8205F7-D65A-4F71-8927-A055725DD0AF}">
      <dsp:nvSpPr>
        <dsp:cNvPr id="24" name=""/>
        <dsp:cNvSpPr/>
      </dsp:nvSpPr>
      <dsp:spPr>
        <a:xfrm>
          <a:off x="4525877" y="1916831"/>
          <a:ext cx="4430703" cy="1051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0710110-4363-4C66-918F-37ADA0697503}">
      <dsp:nvSpPr>
        <dsp:cNvPr id="25" name=""/>
        <dsp:cNvSpPr/>
      </dsp:nvSpPr>
      <dsp:spPr>
        <a:xfrm>
          <a:off x="4709829" y="2091585"/>
          <a:ext cx="4430703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mic Sans MS" pitchFamily="66" charset="0"/>
            </a:rPr>
            <a:t>Клетки-спутники (нейроглия)</a:t>
          </a:r>
          <a:endParaRPr lang="ru-RU" sz="3600" b="1" kern="1200">
            <a:latin typeface="Comic Sans MS" pitchFamily="66" charset="0"/>
          </a:endParaRPr>
        </a:p>
      </dsp:txBody>
      <dsp:txXfrm>
        <a:off x="4740620" y="2122376"/>
        <a:ext cx="4369121" cy="989701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647E1E72-5AFE-4975-BB85-626497A78CD9}">
      <dsp:nvSpPr>
        <dsp:cNvPr id="8" name=""/>
        <dsp:cNvSpPr/>
      </dsp:nvSpPr>
      <dsp:spPr>
        <a:xfrm>
          <a:off x="6652131" y="2723781"/>
          <a:ext cx="91440" cy="1084528"/>
        </a:xfrm>
        <a:custGeom>
          <a:rect l="0" t="0" r="0" b="0"/>
          <a:pathLst>
            <a:path>
              <a:moveTo>
                <a:pt x="45720" y="0"/>
              </a:moveTo>
              <a:lnTo>
                <a:pt x="45720" y="108452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4E7FB32-B95A-489C-9DD8-B8E7609BE273}">
      <dsp:nvSpPr>
        <dsp:cNvPr id="9" name=""/>
        <dsp:cNvSpPr/>
      </dsp:nvSpPr>
      <dsp:spPr>
        <a:xfrm>
          <a:off x="4364831" y="829749"/>
          <a:ext cx="2333020" cy="1084528"/>
        </a:xfrm>
        <a:custGeom>
          <a:rect l="0" t="0" r="0" b="0"/>
          <a:pathLst>
            <a:path>
              <a:moveTo>
                <a:pt x="0" y="0"/>
              </a:moveTo>
              <a:lnTo>
                <a:pt x="0" y="739074"/>
              </a:lnTo>
              <a:lnTo>
                <a:pt x="2333020" y="739074"/>
              </a:lnTo>
              <a:lnTo>
                <a:pt x="2333020" y="10845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422E07C-3BD7-4DCC-A732-6DC662C2ABF0}">
      <dsp:nvSpPr>
        <dsp:cNvPr id="10" name=""/>
        <dsp:cNvSpPr/>
      </dsp:nvSpPr>
      <dsp:spPr>
        <a:xfrm>
          <a:off x="1986090" y="2723781"/>
          <a:ext cx="91440" cy="1084528"/>
        </a:xfrm>
        <a:custGeom>
          <a:rect l="0" t="0" r="0" b="0"/>
          <a:pathLst>
            <a:path>
              <a:moveTo>
                <a:pt x="45720" y="0"/>
              </a:moveTo>
              <a:lnTo>
                <a:pt x="45720" y="108452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C95FCF5-76C3-4856-B279-F2CC3CCA2CA7}">
      <dsp:nvSpPr>
        <dsp:cNvPr id="11" name=""/>
        <dsp:cNvSpPr/>
      </dsp:nvSpPr>
      <dsp:spPr>
        <a:xfrm>
          <a:off x="2031810" y="829749"/>
          <a:ext cx="2333020" cy="1084528"/>
        </a:xfrm>
        <a:custGeom>
          <a:rect l="0" t="0" r="0" b="0"/>
          <a:pathLst>
            <a:path>
              <a:moveTo>
                <a:pt x="2333020" y="0"/>
              </a:moveTo>
              <a:lnTo>
                <a:pt x="2333020" y="739074"/>
              </a:lnTo>
              <a:lnTo>
                <a:pt x="0" y="739074"/>
              </a:lnTo>
              <a:lnTo>
                <a:pt x="0" y="10845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8CE938B-AB74-46E8-B6CB-31DB887CAF4E}">
      <dsp:nvSpPr>
        <dsp:cNvPr id="12" name=""/>
        <dsp:cNvSpPr/>
      </dsp:nvSpPr>
      <dsp:spPr>
        <a:xfrm>
          <a:off x="2776727" y="1112"/>
          <a:ext cx="3176207" cy="828636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8B704A8-3C79-469F-A6E1-4A3DF0028346}">
      <dsp:nvSpPr>
        <dsp:cNvPr id="13" name=""/>
        <dsp:cNvSpPr/>
      </dsp:nvSpPr>
      <dsp:spPr>
        <a:xfrm>
          <a:off x="3191064" y="394733"/>
          <a:ext cx="3176207" cy="82863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omic Sans MS" pitchFamily="66" charset="0"/>
            </a:rPr>
            <a:t>Отростки</a:t>
          </a:r>
          <a:r>
            <a:rPr lang="ru-RU" sz="1500" b="1" kern="1200" smtClean="0">
              <a:latin typeface="Comic Sans MS" pitchFamily="66" charset="0"/>
            </a:rPr>
            <a:t> </a:t>
          </a:r>
          <a:endParaRPr lang="ru-RU" sz="1500" b="1" kern="1200">
            <a:latin typeface="Comic Sans MS" pitchFamily="66" charset="0"/>
          </a:endParaRPr>
        </a:p>
      </dsp:txBody>
      <dsp:txXfrm>
        <a:off x="3215334" y="419003"/>
        <a:ext cx="3127667" cy="780096"/>
      </dsp:txXfrm>
    </dsp:sp>
    <dsp:sp modelId="{2DEA37EF-D0ED-4488-B7F7-57BC39A2D275}">
      <dsp:nvSpPr>
        <dsp:cNvPr id="14" name=""/>
        <dsp:cNvSpPr/>
      </dsp:nvSpPr>
      <dsp:spPr>
        <a:xfrm>
          <a:off x="372911" y="1914277"/>
          <a:ext cx="3317799" cy="809503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5E068AC-BDBA-4864-A67A-C37966C3A41D}">
      <dsp:nvSpPr>
        <dsp:cNvPr id="15" name=""/>
        <dsp:cNvSpPr/>
      </dsp:nvSpPr>
      <dsp:spPr>
        <a:xfrm>
          <a:off x="787248" y="2307898"/>
          <a:ext cx="3317799" cy="8095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omic Sans MS" pitchFamily="66" charset="0"/>
            </a:rPr>
            <a:t>Дендрит</a:t>
          </a:r>
          <a:r>
            <a:rPr lang="ru-RU" sz="1500" b="1" kern="1200" smtClean="0">
              <a:latin typeface="Comic Sans MS" pitchFamily="66" charset="0"/>
            </a:rPr>
            <a:t> </a:t>
          </a:r>
          <a:endParaRPr lang="ru-RU" sz="1500" b="1" kern="1200">
            <a:latin typeface="Comic Sans MS" pitchFamily="66" charset="0"/>
          </a:endParaRPr>
        </a:p>
      </dsp:txBody>
      <dsp:txXfrm>
        <a:off x="810958" y="2331608"/>
        <a:ext cx="3270379" cy="762083"/>
      </dsp:txXfrm>
    </dsp:sp>
    <dsp:sp modelId="{BC6D6ECA-74F4-4DFB-9F41-A6ABF7D6B020}">
      <dsp:nvSpPr>
        <dsp:cNvPr id="16" name=""/>
        <dsp:cNvSpPr/>
      </dsp:nvSpPr>
      <dsp:spPr>
        <a:xfrm>
          <a:off x="113127" y="3808309"/>
          <a:ext cx="3837366" cy="2654956"/>
        </a:xfrm>
        <a:prstGeom prst="roundRect">
          <a:avLst>
            <a:gd name="adj" fmla="val 10000"/>
          </a:avLst>
        </a:prstGeom>
        <a:blipFill dpi="0" rotWithShape="0">
          <a:blip r:embed="rId2">
            <a:alphaModFix amt="60000"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8653BB1-3072-43E7-8CD0-8E4215B188C8}">
      <dsp:nvSpPr>
        <dsp:cNvPr id="17" name=""/>
        <dsp:cNvSpPr/>
      </dsp:nvSpPr>
      <dsp:spPr>
        <a:xfrm>
          <a:off x="527465" y="4201930"/>
          <a:ext cx="3837366" cy="26549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Короткий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Толстый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Ветвится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Много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К телу нейрона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latin typeface="Comic Sans MS" pitchFamily="66" charset="0"/>
          </a:endParaRPr>
        </a:p>
      </dsp:txBody>
      <dsp:txXfrm>
        <a:off x="605226" y="4279691"/>
        <a:ext cx="3681844" cy="2499434"/>
      </dsp:txXfrm>
    </dsp:sp>
    <dsp:sp modelId="{401DA500-7216-46F4-8A8F-142027093B13}">
      <dsp:nvSpPr>
        <dsp:cNvPr id="18" name=""/>
        <dsp:cNvSpPr/>
      </dsp:nvSpPr>
      <dsp:spPr>
        <a:xfrm>
          <a:off x="5038952" y="1914277"/>
          <a:ext cx="3317799" cy="809503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D33F707-7424-4A4F-9F92-44C2828CB4EC}">
      <dsp:nvSpPr>
        <dsp:cNvPr id="19" name=""/>
        <dsp:cNvSpPr/>
      </dsp:nvSpPr>
      <dsp:spPr>
        <a:xfrm>
          <a:off x="5453289" y="2307898"/>
          <a:ext cx="3317799" cy="8095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omic Sans MS" pitchFamily="66" charset="0"/>
            </a:rPr>
            <a:t>Аксон </a:t>
          </a:r>
          <a:endParaRPr lang="ru-RU" sz="2800" b="1" kern="1200">
            <a:latin typeface="Comic Sans MS" pitchFamily="66" charset="0"/>
          </a:endParaRPr>
        </a:p>
      </dsp:txBody>
      <dsp:txXfrm>
        <a:off x="5476999" y="2331608"/>
        <a:ext cx="3270379" cy="762083"/>
      </dsp:txXfrm>
    </dsp:sp>
    <dsp:sp modelId="{BDEFDAAF-3B58-4F08-BB19-8288D5657AC7}">
      <dsp:nvSpPr>
        <dsp:cNvPr id="20" name=""/>
        <dsp:cNvSpPr/>
      </dsp:nvSpPr>
      <dsp:spPr>
        <a:xfrm>
          <a:off x="4779168" y="3808309"/>
          <a:ext cx="3837366" cy="2654956"/>
        </a:xfrm>
        <a:prstGeom prst="roundRect">
          <a:avLst>
            <a:gd name="adj" fmla="val 10000"/>
          </a:avLst>
        </a:prstGeom>
        <a:blipFill dpi="0" rotWithShape="0">
          <a:blip r:embed="rId2">
            <a:alphaModFix amt="60000"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F88A4CD-1958-454C-88A6-CDE7E5236B42}">
      <dsp:nvSpPr>
        <dsp:cNvPr id="21" name=""/>
        <dsp:cNvSpPr/>
      </dsp:nvSpPr>
      <dsp:spPr>
        <a:xfrm>
          <a:off x="5193506" y="4201930"/>
          <a:ext cx="3837366" cy="26549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Длинный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Тонкий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Не ветвится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Один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omic Sans MS" pitchFamily="66" charset="0"/>
            </a:rPr>
            <a:t>К рабочему органу/другим нейронам </a:t>
          </a:r>
          <a:endParaRPr lang="ru-RU" sz="2000" b="1" kern="1200">
            <a:latin typeface="Comic Sans MS" pitchFamily="66" charset="0"/>
          </a:endParaRPr>
        </a:p>
      </dsp:txBody>
      <dsp:txXfrm>
        <a:off x="5271267" y="4279691"/>
        <a:ext cx="3681844" cy="2499434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E46E707D-49D5-49CF-96F6-D575731132FF}">
      <dsp:nvSpPr>
        <dsp:cNvPr id="6" name=""/>
        <dsp:cNvSpPr/>
      </dsp:nvSpPr>
      <dsp:spPr>
        <a:xfrm>
          <a:off x="6619391" y="3178169"/>
          <a:ext cx="91440" cy="548691"/>
        </a:xfrm>
        <a:custGeom>
          <a:rect l="0" t="0" r="0" b="0"/>
          <a:pathLst>
            <a:path>
              <a:moveTo>
                <a:pt x="45720" y="0"/>
              </a:moveTo>
              <a:lnTo>
                <a:pt x="45720" y="5486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0E80C39-AECF-4803-AAF3-8B13B4CD093B}">
      <dsp:nvSpPr>
        <dsp:cNvPr id="7" name=""/>
        <dsp:cNvSpPr/>
      </dsp:nvSpPr>
      <dsp:spPr>
        <a:xfrm>
          <a:off x="4833842" y="1431473"/>
          <a:ext cx="1831268" cy="548691"/>
        </a:xfrm>
        <a:custGeom>
          <a:rect l="0" t="0" r="0" b="0"/>
          <a:pathLst>
            <a:path>
              <a:moveTo>
                <a:pt x="0" y="0"/>
              </a:moveTo>
              <a:lnTo>
                <a:pt x="0" y="373917"/>
              </a:lnTo>
              <a:lnTo>
                <a:pt x="1831268" y="373917"/>
              </a:lnTo>
              <a:lnTo>
                <a:pt x="1831268" y="5486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9105A66-154D-4C30-BADC-FC0794A9A574}">
      <dsp:nvSpPr>
        <dsp:cNvPr id="8" name=""/>
        <dsp:cNvSpPr/>
      </dsp:nvSpPr>
      <dsp:spPr>
        <a:xfrm>
          <a:off x="2309668" y="3178169"/>
          <a:ext cx="91440" cy="548691"/>
        </a:xfrm>
        <a:custGeom>
          <a:rect l="0" t="0" r="0" b="0"/>
          <a:pathLst>
            <a:path>
              <a:moveTo>
                <a:pt x="45720" y="0"/>
              </a:moveTo>
              <a:lnTo>
                <a:pt x="45720" y="5486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97E1633-B9C2-4C31-93E4-1D47F16F6DD6}">
      <dsp:nvSpPr>
        <dsp:cNvPr id="9" name=""/>
        <dsp:cNvSpPr/>
      </dsp:nvSpPr>
      <dsp:spPr>
        <a:xfrm>
          <a:off x="2355388" y="1431473"/>
          <a:ext cx="2478454" cy="548691"/>
        </a:xfrm>
        <a:custGeom>
          <a:rect l="0" t="0" r="0" b="0"/>
          <a:pathLst>
            <a:path>
              <a:moveTo>
                <a:pt x="2478454" y="0"/>
              </a:moveTo>
              <a:lnTo>
                <a:pt x="2478454" y="373917"/>
              </a:lnTo>
              <a:lnTo>
                <a:pt x="0" y="373917"/>
              </a:lnTo>
              <a:lnTo>
                <a:pt x="0" y="5486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FC53587-5326-4DF6-8F1F-7377C8407AB1}">
      <dsp:nvSpPr>
        <dsp:cNvPr id="10" name=""/>
        <dsp:cNvSpPr/>
      </dsp:nvSpPr>
      <dsp:spPr>
        <a:xfrm>
          <a:off x="2238901" y="233470"/>
          <a:ext cx="5189883" cy="1198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463EE9A-52A6-4E46-9EF6-F03848440FEE}">
      <dsp:nvSpPr>
        <dsp:cNvPr id="11" name=""/>
        <dsp:cNvSpPr/>
      </dsp:nvSpPr>
      <dsp:spPr>
        <a:xfrm>
          <a:off x="2448525" y="432613"/>
          <a:ext cx="5189883" cy="1198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latin typeface="Comic Sans MS" pitchFamily="66" charset="0"/>
            </a:rPr>
            <a:t>Нервная ткань</a:t>
          </a:r>
          <a:endParaRPr lang="ru-RU" sz="4000" b="1" kern="1200">
            <a:latin typeface="Comic Sans MS" pitchFamily="66" charset="0"/>
          </a:endParaRPr>
        </a:p>
      </dsp:txBody>
      <dsp:txXfrm>
        <a:off x="2483613" y="467701"/>
        <a:ext cx="5119707" cy="1127827"/>
      </dsp:txXfrm>
    </dsp:sp>
    <dsp:sp modelId="{B323AB9A-8C74-45D5-A0CD-B7FDB0D6530B}">
      <dsp:nvSpPr>
        <dsp:cNvPr id="12" name=""/>
        <dsp:cNvSpPr/>
      </dsp:nvSpPr>
      <dsp:spPr>
        <a:xfrm>
          <a:off x="733744" y="1980165"/>
          <a:ext cx="3243287" cy="1198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64FA040-BEC2-4EA9-920B-5F4B95D4AC67}">
      <dsp:nvSpPr>
        <dsp:cNvPr id="13" name=""/>
        <dsp:cNvSpPr/>
      </dsp:nvSpPr>
      <dsp:spPr>
        <a:xfrm>
          <a:off x="943368" y="2179308"/>
          <a:ext cx="3243287" cy="1198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mic Sans MS" pitchFamily="66" charset="0"/>
            </a:rPr>
            <a:t>Нейроны</a:t>
          </a:r>
          <a:r>
            <a:rPr lang="ru-RU" sz="2900" kern="1200" smtClean="0"/>
            <a:t>	</a:t>
          </a:r>
          <a:endParaRPr lang="ru-RU" sz="2900" kern="1200"/>
        </a:p>
      </dsp:txBody>
      <dsp:txXfrm>
        <a:off x="978456" y="2214396"/>
        <a:ext cx="3173111" cy="1127827"/>
      </dsp:txXfrm>
    </dsp:sp>
    <dsp:sp modelId="{060AA939-B59E-4C78-A4B0-7912FFB70963}">
      <dsp:nvSpPr>
        <dsp:cNvPr id="14" name=""/>
        <dsp:cNvSpPr/>
      </dsp:nvSpPr>
      <dsp:spPr>
        <a:xfrm>
          <a:off x="434" y="3726861"/>
          <a:ext cx="4709908" cy="1789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862E0DD-EBCA-49D9-B710-A30A34EF542D}">
      <dsp:nvSpPr>
        <dsp:cNvPr id="15" name=""/>
        <dsp:cNvSpPr/>
      </dsp:nvSpPr>
      <dsp:spPr>
        <a:xfrm>
          <a:off x="210058" y="3926004"/>
          <a:ext cx="4709908" cy="1789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omic Sans MS" pitchFamily="66" charset="0"/>
            </a:rPr>
            <a:t>Связь организма с окружающей средой; объединение органов и систем</a:t>
          </a:r>
          <a:endParaRPr lang="ru-RU" sz="2800" kern="1200"/>
        </a:p>
      </dsp:txBody>
      <dsp:txXfrm>
        <a:off x="262480" y="3978426"/>
        <a:ext cx="4605064" cy="1684961"/>
      </dsp:txXfrm>
    </dsp:sp>
    <dsp:sp modelId="{5C8205F7-D65A-4F71-8927-A055725DD0AF}">
      <dsp:nvSpPr>
        <dsp:cNvPr id="16" name=""/>
        <dsp:cNvSpPr/>
      </dsp:nvSpPr>
      <dsp:spPr>
        <a:xfrm>
          <a:off x="4396281" y="1980165"/>
          <a:ext cx="4537660" cy="1198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0710110-4363-4C66-918F-37ADA0697503}">
      <dsp:nvSpPr>
        <dsp:cNvPr id="17" name=""/>
        <dsp:cNvSpPr/>
      </dsp:nvSpPr>
      <dsp:spPr>
        <a:xfrm>
          <a:off x="4605905" y="2179308"/>
          <a:ext cx="4537660" cy="1198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mic Sans MS" pitchFamily="66" charset="0"/>
            </a:rPr>
            <a:t>Клетки-спутники (нейроглия)</a:t>
          </a:r>
          <a:endParaRPr lang="ru-RU" sz="3600" b="1" kern="1200">
            <a:latin typeface="Comic Sans MS" pitchFamily="66" charset="0"/>
          </a:endParaRPr>
        </a:p>
      </dsp:txBody>
      <dsp:txXfrm>
        <a:off x="4640993" y="2214396"/>
        <a:ext cx="4467484" cy="1127827"/>
      </dsp:txXfrm>
    </dsp:sp>
    <dsp:sp modelId="{4FFB798E-0E29-417B-927A-F9C8E20E7290}">
      <dsp:nvSpPr>
        <dsp:cNvPr id="18" name=""/>
        <dsp:cNvSpPr/>
      </dsp:nvSpPr>
      <dsp:spPr>
        <a:xfrm>
          <a:off x="5352750" y="3726861"/>
          <a:ext cx="2624721" cy="1766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6678DF7-406E-492F-911C-FFC4DAB4DD13}">
      <dsp:nvSpPr>
        <dsp:cNvPr id="19" name=""/>
        <dsp:cNvSpPr/>
      </dsp:nvSpPr>
      <dsp:spPr>
        <a:xfrm>
          <a:off x="5562374" y="3926004"/>
          <a:ext cx="2624721" cy="176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omic Sans MS" pitchFamily="66" charset="0"/>
            </a:rPr>
            <a:t>Опора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omic Sans MS" pitchFamily="66" charset="0"/>
            </a:rPr>
            <a:t>Защита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omic Sans MS" pitchFamily="66" charset="0"/>
            </a:rPr>
            <a:t>Питание </a:t>
          </a:r>
          <a:endParaRPr lang="ru-RU" sz="2800" b="1" kern="1200">
            <a:latin typeface="Comic Sans MS" pitchFamily="66" charset="0"/>
          </a:endParaRPr>
        </a:p>
      </dsp:txBody>
      <dsp:txXfrm>
        <a:off x="5614104" y="3977734"/>
        <a:ext cx="2521261" cy="1662744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635B8792-9D58-45D1-8776-9B3583974B65}">
      <dsp:nvSpPr>
        <dsp:cNvPr id="8" name=""/>
        <dsp:cNvSpPr/>
      </dsp:nvSpPr>
      <dsp:spPr>
        <a:xfrm>
          <a:off x="2381" y="1776462"/>
          <a:ext cx="2405062" cy="1202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Comic Sans MS" pitchFamily="66" charset="0"/>
            </a:rPr>
            <a:t>Вещество мозга</a:t>
          </a:r>
          <a:endParaRPr lang="ru-RU" sz="3400" b="1" kern="1200">
            <a:latin typeface="Comic Sans MS" pitchFamily="66" charset="0"/>
          </a:endParaRPr>
        </a:p>
      </dsp:txBody>
      <dsp:txXfrm>
        <a:off x="37602" y="1811683"/>
        <a:ext cx="2334620" cy="1132089"/>
      </dsp:txXfrm>
    </dsp:sp>
    <dsp:sp modelId="{83690F39-728D-43C2-8435-F195A322157E}">
      <dsp:nvSpPr>
        <dsp:cNvPr id="9" name=""/>
        <dsp:cNvSpPr/>
      </dsp:nvSpPr>
      <dsp:spPr>
        <a:xfrm rot="18770823">
          <a:off x="2181130" y="1832505"/>
          <a:ext cx="1414652" cy="53261"/>
        </a:xfrm>
        <a:custGeom>
          <a:rect l="0" t="0" r="0" b="0"/>
          <a:pathLst>
            <a:path>
              <a:moveTo>
                <a:pt x="0" y="26630"/>
              </a:moveTo>
              <a:lnTo>
                <a:pt x="1414652" y="26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089" y="1823769"/>
        <a:ext cx="70732" cy="70732"/>
      </dsp:txXfrm>
    </dsp:sp>
    <dsp:sp modelId="{87930976-33CA-402F-97A8-6FE40F6CEEE3}">
      <dsp:nvSpPr>
        <dsp:cNvPr id="10" name=""/>
        <dsp:cNvSpPr/>
      </dsp:nvSpPr>
      <dsp:spPr>
        <a:xfrm>
          <a:off x="3369468" y="739278"/>
          <a:ext cx="2405062" cy="12025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Comic Sans MS" pitchFamily="66" charset="0"/>
            </a:rPr>
            <a:t>Серое </a:t>
          </a:r>
          <a:endParaRPr lang="ru-RU" sz="3400" b="1" kern="1200">
            <a:latin typeface="Comic Sans MS" pitchFamily="66" charset="0"/>
          </a:endParaRPr>
        </a:p>
      </dsp:txBody>
      <dsp:txXfrm>
        <a:off x="3404689" y="774499"/>
        <a:ext cx="2334620" cy="1132089"/>
      </dsp:txXfrm>
    </dsp:sp>
    <dsp:sp modelId="{575B94A7-97BC-4C64-BF77-CB04620EB333}">
      <dsp:nvSpPr>
        <dsp:cNvPr id="11" name=""/>
        <dsp:cNvSpPr/>
      </dsp:nvSpPr>
      <dsp:spPr>
        <a:xfrm rot="19457600">
          <a:off x="5663175" y="968185"/>
          <a:ext cx="1184737" cy="53261"/>
        </a:xfrm>
        <a:custGeom>
          <a:rect l="0" t="0" r="0" b="0"/>
          <a:pathLst>
            <a:path>
              <a:moveTo>
                <a:pt x="0" y="26630"/>
              </a:moveTo>
              <a:lnTo>
                <a:pt x="1184737" y="266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5925" y="965198"/>
        <a:ext cx="59236" cy="59236"/>
      </dsp:txXfrm>
    </dsp:sp>
    <dsp:sp modelId="{ED6EE8E4-DF89-4E18-867C-BA480DA86C56}">
      <dsp:nvSpPr>
        <dsp:cNvPr id="12" name=""/>
        <dsp:cNvSpPr/>
      </dsp:nvSpPr>
      <dsp:spPr>
        <a:xfrm>
          <a:off x="6736556" y="47823"/>
          <a:ext cx="2405062" cy="12025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Comic Sans MS" pitchFamily="66" charset="0"/>
            </a:rPr>
            <a:t>Тела нейронов</a:t>
          </a:r>
          <a:endParaRPr lang="ru-RU" sz="3400" b="1" kern="1200">
            <a:latin typeface="Comic Sans MS" pitchFamily="66" charset="0"/>
          </a:endParaRPr>
        </a:p>
      </dsp:txBody>
      <dsp:txXfrm>
        <a:off x="6771777" y="83044"/>
        <a:ext cx="2334620" cy="1132089"/>
      </dsp:txXfrm>
    </dsp:sp>
    <dsp:sp modelId="{128F5951-74F4-4895-B716-FA59E5FEBEFD}">
      <dsp:nvSpPr>
        <dsp:cNvPr id="13" name=""/>
        <dsp:cNvSpPr/>
      </dsp:nvSpPr>
      <dsp:spPr>
        <a:xfrm rot="2142401">
          <a:off x="5663175" y="1659641"/>
          <a:ext cx="1184737" cy="53261"/>
        </a:xfrm>
        <a:custGeom>
          <a:rect l="0" t="0" r="0" b="0"/>
          <a:pathLst>
            <a:path>
              <a:moveTo>
                <a:pt x="0" y="26630"/>
              </a:moveTo>
              <a:lnTo>
                <a:pt x="1184737" y="266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5925" y="1656653"/>
        <a:ext cx="59236" cy="59236"/>
      </dsp:txXfrm>
    </dsp:sp>
    <dsp:sp modelId="{A8C959A6-B218-49C2-A6BE-2F6772CAC94A}">
      <dsp:nvSpPr>
        <dsp:cNvPr id="14" name=""/>
        <dsp:cNvSpPr/>
      </dsp:nvSpPr>
      <dsp:spPr>
        <a:xfrm>
          <a:off x="6736556" y="1430734"/>
          <a:ext cx="2405062" cy="12025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Comic Sans MS" pitchFamily="66" charset="0"/>
            </a:rPr>
            <a:t>Дендриты </a:t>
          </a:r>
          <a:endParaRPr lang="ru-RU" sz="3400" b="1" kern="1200">
            <a:latin typeface="Comic Sans MS" pitchFamily="66" charset="0"/>
          </a:endParaRPr>
        </a:p>
      </dsp:txBody>
      <dsp:txXfrm>
        <a:off x="6771777" y="1465955"/>
        <a:ext cx="2334620" cy="1132089"/>
      </dsp:txXfrm>
    </dsp:sp>
    <dsp:sp modelId="{87E5CBF8-D2C2-48B3-8E90-7CDC59D97EA2}">
      <dsp:nvSpPr>
        <dsp:cNvPr id="15" name=""/>
        <dsp:cNvSpPr/>
      </dsp:nvSpPr>
      <dsp:spPr>
        <a:xfrm rot="2829178">
          <a:off x="2181130" y="2869688"/>
          <a:ext cx="1414652" cy="53261"/>
        </a:xfrm>
        <a:custGeom>
          <a:rect l="0" t="0" r="0" b="0"/>
          <a:pathLst>
            <a:path>
              <a:moveTo>
                <a:pt x="0" y="26630"/>
              </a:moveTo>
              <a:lnTo>
                <a:pt x="1414652" y="26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089" y="2860953"/>
        <a:ext cx="70732" cy="70732"/>
      </dsp:txXfrm>
    </dsp:sp>
    <dsp:sp modelId="{ABAE564F-A4F8-45EB-95C2-C1181F585571}">
      <dsp:nvSpPr>
        <dsp:cNvPr id="16" name=""/>
        <dsp:cNvSpPr/>
      </dsp:nvSpPr>
      <dsp:spPr>
        <a:xfrm>
          <a:off x="3369468" y="2813645"/>
          <a:ext cx="2405062" cy="120253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Comic Sans MS" pitchFamily="66" charset="0"/>
            </a:rPr>
            <a:t>Белое </a:t>
          </a:r>
          <a:endParaRPr lang="ru-RU" sz="3400" b="1" kern="1200">
            <a:latin typeface="Comic Sans MS" pitchFamily="66" charset="0"/>
          </a:endParaRPr>
        </a:p>
      </dsp:txBody>
      <dsp:txXfrm>
        <a:off x="3404689" y="2848866"/>
        <a:ext cx="2334620" cy="1132089"/>
      </dsp:txXfrm>
    </dsp:sp>
    <dsp:sp modelId="{B168EA27-142C-449A-BEE9-A02C96009BAB}">
      <dsp:nvSpPr>
        <dsp:cNvPr id="17" name=""/>
        <dsp:cNvSpPr/>
      </dsp:nvSpPr>
      <dsp:spPr>
        <a:xfrm>
          <a:off x="5774531" y="3388280"/>
          <a:ext cx="962025" cy="53261"/>
        </a:xfrm>
        <a:custGeom>
          <a:rect l="0" t="0" r="0" b="0"/>
          <a:pathLst>
            <a:path>
              <a:moveTo>
                <a:pt x="0" y="26630"/>
              </a:moveTo>
              <a:lnTo>
                <a:pt x="962025" y="266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1493" y="3390860"/>
        <a:ext cx="48101" cy="48101"/>
      </dsp:txXfrm>
    </dsp:sp>
    <dsp:sp modelId="{B7C1E636-F73C-4F93-8FE2-1E69E5BA6DE9}">
      <dsp:nvSpPr>
        <dsp:cNvPr id="18" name=""/>
        <dsp:cNvSpPr/>
      </dsp:nvSpPr>
      <dsp:spPr>
        <a:xfrm>
          <a:off x="6736556" y="2813645"/>
          <a:ext cx="2405062" cy="120253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Comic Sans MS" pitchFamily="66" charset="0"/>
            </a:rPr>
            <a:t>Аксоны </a:t>
          </a:r>
          <a:endParaRPr lang="ru-RU" sz="3400" b="1" kern="1200">
            <a:latin typeface="Comic Sans MS" pitchFamily="66" charset="0"/>
          </a:endParaRPr>
        </a:p>
      </dsp:txBody>
      <dsp:txXfrm>
        <a:off x="6771777" y="2848866"/>
        <a:ext cx="2334620" cy="1132089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7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/>
            <dgm:rule type="primFontSz" val="24"/>
            <dgm:rule type="h" val="110"/>
            <dgm:rule type="primFontSz" val="18"/>
            <dgm:rule type="h" val="INF"/>
            <dgm:rule type="primFontSz" val="5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rot="180" type="homePlate" r:blip="" zOrderOff="-1">
                <dgm:adjLst/>
              </dgm:shape>
            </dgm:if>
            <dgm:else name="Name6">
              <dgm:shape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</dgm:layoutNode>
      <dgm:forEach name="Name7" axis="followSib" ptType="sibTrans" cnt="1">
        <dgm:layoutNode name="spacing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jpeg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8353-7B60-4495-B495-4D0ED45ABF6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A4011-7514-4D14-B857-FC99D3825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98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F08CE-13D9-4F93-920F-837379F39DFC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9AFA6-5D12-43C9-97B2-B385B39EF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5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9AFA6-5D12-43C9-97B2-B385B39EF1E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9AFA6-5D12-43C9-97B2-B385B39EF1E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рецептор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9AFA6-5D12-43C9-97B2-B385B39EF1E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2">
            <a:alphaModFix amt="54000"/>
            <a:lum/>
          </a:blip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microsoft.com/office/2007/relationships/diagramDrawing" Target="../diagrams/drawing6.xml" /><Relationship Id="rId4" Type="http://schemas.openxmlformats.org/officeDocument/2006/relationships/diagramData" Target="../diagrams/data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Relationship Id="rId7" Type="http://schemas.openxmlformats.org/officeDocument/2006/relationships/diagramColors" Target="../diagrams/colors6.xml" /><Relationship Id="rId8" Type="http://schemas.openxmlformats.org/officeDocument/2006/relationships/hyperlink" Target="file:///C:\Users\Vebinar\Desktop\&#1056;&#1077;&#1092;&#1083;&#1077;&#1082;&#1090;&#1086;&#1088;&#1085;&#1072;&#1103;%20&#1076;&#1091;&#1075;&#1072;.swf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7.xml" /><Relationship Id="rId3" Type="http://schemas.openxmlformats.org/officeDocument/2006/relationships/diagramData" Target="../diagrams/data7.xml" /><Relationship Id="rId4" Type="http://schemas.openxmlformats.org/officeDocument/2006/relationships/diagramLayout" Target="../diagrams/layout7.xml" /><Relationship Id="rId5" Type="http://schemas.openxmlformats.org/officeDocument/2006/relationships/diagramQuickStyle" Target="../diagrams/quickStyle7.xml" /><Relationship Id="rId6" Type="http://schemas.openxmlformats.org/officeDocument/2006/relationships/diagramColors" Target="../diagrams/colors7.xml" /><Relationship Id="rId7" Type="http://schemas.openxmlformats.org/officeDocument/2006/relationships/image" Target="../media/image2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hyperlink" Target="&#1054;&#1090;&#1076;&#1077;&#1083;&#1099;%20&#1075;&#1086;&#1083;&#1086;&#1074;&#1085;&#1086;&#1075;&#1086;%20&#1084;&#1086;&#1079;&#1075;&#1072;.swf" TargetMode="External" /><Relationship Id="rId4" Type="http://schemas.openxmlformats.org/officeDocument/2006/relationships/slide" Target="slide47.xml" TargetMode="In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43.xml" TargetMode="In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47.xml" TargetMode="In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hyperlink" Target="&#1041;&#1086;&#1083;&#1100;&#1096;&#1080;&#1077;%20&#1087;&#1086;&#1083;&#1091;&#1096;&#1072;&#1088;&#1080;&#1103;%20&#1080;%20&#1079;&#1086;&#1085;&#1099;%20&#1082;&#1086;&#1088;&#1099;.swf" TargetMode="Externa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45.xml" TargetMode="In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46.xml" TargetMode="Interna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Relationship Id="rId8" Type="http://schemas.openxmlformats.org/officeDocument/2006/relationships/slide" Target="slide38.xml" TargetMode="Interna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44.xml" TargetMode="In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3.xml" TargetMode="Interna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9.xml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Relationship Id="rId7" Type="http://schemas.openxmlformats.org/officeDocument/2006/relationships/image" Target="../media/image11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40.jpeg" /><Relationship Id="rId4" Type="http://schemas.openxmlformats.org/officeDocument/2006/relationships/slide" Target="slide7.xml" TargetMode="Internal" /><Relationship Id="rId5" Type="http://schemas.openxmlformats.org/officeDocument/2006/relationships/vmlDrawing" Target="../drawings/vmlDrawing1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19.xml" TargetMode="Interna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30.xml" TargetMode="Interna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4.xml" TargetMode="In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5.xml" TargetMode="Interna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0.xml" TargetMode="Interna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Relationship Id="rId7" Type="http://schemas.openxmlformats.org/officeDocument/2006/relationships/image" Target="../media/image19.jpeg" /><Relationship Id="rId8" Type="http://schemas.openxmlformats.org/officeDocument/2006/relationships/image" Target="../media/image11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www.legionr.ru/" TargetMode="External" /><Relationship Id="rId3" Type="http://schemas.openxmlformats.org/officeDocument/2006/relationships/image" Target="../media/image1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microsoft.com/office/2007/relationships/diagramDrawing" Target="../diagrams/drawing4.xml" /><Relationship Id="rId4" Type="http://schemas.openxmlformats.org/officeDocument/2006/relationships/diagramData" Target="../diagrams/data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Colors" Target="../diagrams/colors4.xml" /><Relationship Id="rId8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slide" Target="slide42.xml" TargetMode="Internal" /><Relationship Id="rId4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Relationship Id="rId7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hyperlink" Target="&#1055;&#1088;&#1086;&#1074;&#1077;&#1076;&#1077;&#1085;&#1080;&#1077;%20&#1088;&#1072;&#1079;&#1076;&#1088;&#1072;&#1078;&#1077;&#1085;&#1080;&#1103;%20&#1091;%20&#1075;&#1080;&#1076;&#1088;&#1099;.swf" TargetMode="External" /><Relationship Id="rId4" Type="http://schemas.openxmlformats.org/officeDocument/2006/relationships/slide" Target="slide39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920880" cy="3600400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rgbClr val="492303"/>
                </a:solidFill>
                <a:latin typeface="Comic Sans MS" pitchFamily="66" charset="0"/>
              </a:rPr>
              <a:t>Человек </a:t>
            </a:r>
            <a:br>
              <a:rPr lang="ru-RU" sz="5400" b="1" smtClean="0">
                <a:solidFill>
                  <a:srgbClr val="492303"/>
                </a:solidFill>
                <a:latin typeface="Comic Sans MS" pitchFamily="66" charset="0"/>
              </a:rPr>
            </a:br>
            <a:r>
              <a:rPr lang="ru-RU" sz="5400" b="1" smtClean="0">
                <a:solidFill>
                  <a:srgbClr val="492303"/>
                </a:solidFill>
                <a:latin typeface="Comic Sans MS" pitchFamily="66" charset="0"/>
              </a:rPr>
              <a:t>и его здоровье. Нервная система человека</a:t>
            </a:r>
            <a:endParaRPr lang="ru-RU" sz="5400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2495128"/>
          </a:xfrm>
        </p:spPr>
        <p:txBody>
          <a:bodyPr>
            <a:normAutofit fontScale="85000" lnSpcReduction="10000"/>
          </a:bodyPr>
          <a:lstStyle/>
          <a:p>
            <a:r>
              <a:rPr lang="ru-RU" b="1" smtClean="0">
                <a:solidFill>
                  <a:srgbClr val="003300"/>
                </a:solidFill>
                <a:latin typeface="Comic Sans MS" pitchFamily="66" charset="0"/>
              </a:rPr>
              <a:t>Кириленко Анастасия Анатольевна, учитель биологии МБОУ Аксайского района гимназия № 3, автор пособий по биологии издательства «Легион» </a:t>
            </a:r>
          </a:p>
          <a:p>
            <a:r>
              <a:rPr lang="ru-RU" b="1" smtClean="0">
                <a:solidFill>
                  <a:srgbClr val="003300"/>
                </a:solidFill>
                <a:latin typeface="Comic Sans MS" pitchFamily="66" charset="0"/>
              </a:rPr>
              <a:t>г. Ростова-на-Дону</a:t>
            </a:r>
            <a:endParaRPr lang="ru-RU" b="1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Нервная систем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4653136"/>
            <a:ext cx="1418004" cy="200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ЖВС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727078"/>
            <a:ext cx="1440159" cy="190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Рефлекс. Рефлекторная дуга</a:t>
            </a:r>
            <a:r>
              <a:rPr lang="ru-RU" smtClean="0"/>
              <a:t> 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980728"/>
          <a:ext cx="7560840" cy="5877272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5" name="Управляющая кнопка: сведения 4">
            <a:hlinkClick r:id="rId8" action="ppaction://hlinkfile" highlightClick="1"/>
          </p:cNvPr>
          <p:cNvSpPr/>
          <p:nvPr/>
        </p:nvSpPr>
        <p:spPr>
          <a:xfrm>
            <a:off x="8388424" y="260648"/>
            <a:ext cx="576064" cy="504056"/>
          </a:xfrm>
          <a:prstGeom prst="actionButtonInformati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357392" cy="908720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Рефлекторная дуга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68863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0" y="1"/>
            <a:ext cx="2448272" cy="83671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edg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Рефлекторная дуга</a:t>
            </a:r>
            <a:endParaRPr lang="ru-RU"/>
          </a:p>
        </p:txBody>
      </p:sp>
      <p:pic>
        <p:nvPicPr>
          <p:cNvPr id="61441" name="Picture 1" descr="4-9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584" y="836712"/>
            <a:ext cx="7519693" cy="3744416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4653136"/>
          <a:ext cx="8208912" cy="1828800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1584176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1 – рецептор,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2 – чувствительный нейрон</a:t>
                      </a:r>
                      <a:r>
                        <a:rPr lang="ru-RU" sz="2000" b="1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, 2а </a:t>
                      </a: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– его тело,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3 – вставочный нейрон,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4 – исполнительный нейрон</a:t>
                      </a:r>
                      <a:r>
                        <a:rPr lang="ru-RU" sz="2000" b="1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, 4а </a:t>
                      </a: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– его тело,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5 – эффектор (рабочий орган</a:t>
                      </a:r>
                      <a:r>
                        <a:rPr lang="ru-RU" sz="2000" b="1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), в </a:t>
                      </a: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круге – ЦНС,</a:t>
                      </a:r>
                    </a:p>
                    <a:p>
                      <a:pPr marL="237490">
                        <a:spcAft>
                          <a:spcPct val="0"/>
                        </a:spcAft>
                      </a:pPr>
                      <a:r>
                        <a:rPr lang="ru-RU" sz="20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 – синапс – контакт аксона с другими </a:t>
                      </a:r>
                      <a:r>
                        <a:rPr lang="ru-RU" sz="2000" b="1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клетками</a:t>
                      </a:r>
                      <a:endParaRPr lang="ru-RU" sz="2000" b="1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alphaModFix amt="54000"/>
            <a:lum/>
          </a:blip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493296" cy="90872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ru-RU" sz="4800" b="1" smtClean="0">
                <a:solidFill>
                  <a:srgbClr val="492303"/>
                </a:solidFill>
                <a:latin typeface="Comic Sans MS" pitchFamily="66" charset="0"/>
              </a:rPr>
              <a:t>Синапс</a:t>
            </a:r>
            <a:r>
              <a:rPr lang="ru-RU" b="1" smtClean="0">
                <a:latin typeface="Comic Sans MS" pitchFamily="66" charset="0"/>
              </a:rPr>
              <a:t> 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синапс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655"/>
            <a:ext cx="9144000" cy="5670345"/>
          </a:xfrm>
          <a:prstGeom prst="rect">
            <a:avLst/>
          </a:prstGeom>
        </p:spPr>
      </p:pic>
      <p:pic>
        <p:nvPicPr>
          <p:cNvPr id="9" name="Рисунок 8" descr="Синапс_bookz.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799"/>
            <a:ext cx="9144000" cy="341523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Синапс</a:t>
            </a:r>
            <a:r>
              <a:rPr lang="ru-RU" b="1" smtClean="0">
                <a:latin typeface="Comic Sans MS" pitchFamily="66" charset="0"/>
              </a:rPr>
              <a:t> </a:t>
            </a:r>
            <a:endParaRPr lang="ru-RU" b="1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488944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716016"/>
                <a:gridCol w="4427984"/>
              </a:tblGrid>
              <a:tr h="6278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latin typeface="Comic Sans MS" pitchFamily="66" charset="0"/>
                        </a:rPr>
                        <a:t>Классификация синапсов</a:t>
                      </a:r>
                      <a:endParaRPr lang="ru-RU" sz="3600" b="1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6752">
                <a:tc>
                  <a:txBody>
                    <a:bodyPr/>
                    <a:lstStyle/>
                    <a:p>
                      <a:r>
                        <a:rPr lang="ru-RU" sz="2800" b="1" smtClean="0">
                          <a:latin typeface="Comic Sans MS" pitchFamily="66" charset="0"/>
                        </a:rPr>
                        <a:t>По характеру действия</a:t>
                      </a:r>
                      <a:endParaRPr lang="ru-RU" sz="2800" b="1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smtClean="0">
                          <a:latin typeface="Comic Sans MS" pitchFamily="66" charset="0"/>
                        </a:rPr>
                        <a:t> возбуждающие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smtClean="0">
                          <a:latin typeface="Comic Sans MS" pitchFamily="66" charset="0"/>
                        </a:rPr>
                        <a:t> тормозные</a:t>
                      </a:r>
                      <a:endParaRPr lang="ru-RU" sz="2800" b="1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818">
                <a:tc>
                  <a:txBody>
                    <a:bodyPr/>
                    <a:lstStyle/>
                    <a:p>
                      <a:r>
                        <a:rPr lang="ru-RU" sz="2800" b="1" smtClean="0">
                          <a:latin typeface="Comic Sans MS" pitchFamily="66" charset="0"/>
                        </a:rPr>
                        <a:t>По местоположению</a:t>
                      </a:r>
                      <a:endParaRPr lang="ru-RU" sz="2800" b="1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2800" b="1" kern="1200" smtClean="0">
                          <a:latin typeface="Comic Sans MS" pitchFamily="66" charset="0"/>
                        </a:rPr>
                        <a:t> аксосоматические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2800" b="1" kern="1200" smtClean="0">
                          <a:latin typeface="Comic Sans MS" pitchFamily="66" charset="0"/>
                        </a:rPr>
                        <a:t> аксо-аксональные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2800" b="1" kern="1200" smtClean="0">
                          <a:latin typeface="Comic Sans MS" pitchFamily="66" charset="0"/>
                        </a:rPr>
                        <a:t> аксодендритические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2800" b="1" kern="1200" smtClean="0">
                          <a:latin typeface="Comic Sans MS" pitchFamily="66" charset="0"/>
                        </a:rPr>
                        <a:t> дендро-соматические</a:t>
                      </a:r>
                      <a:endParaRPr lang="ru-RU" sz="2800" b="1" kern="120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06165">
                <a:tc>
                  <a:txBody>
                    <a:bodyPr/>
                    <a:lstStyle/>
                    <a:p>
                      <a:r>
                        <a:rPr lang="ru-RU" sz="2800" b="1" smtClean="0">
                          <a:latin typeface="Comic Sans MS" pitchFamily="66" charset="0"/>
                        </a:rPr>
                        <a:t>По способу передачи сигнала</a:t>
                      </a:r>
                      <a:endParaRPr lang="ru-RU" sz="2800" b="1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smtClean="0">
                          <a:latin typeface="Comic Sans MS" pitchFamily="66" charset="0"/>
                        </a:rPr>
                        <a:t> химические (А)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smtClean="0">
                          <a:latin typeface="Comic Sans MS" pitchFamily="66" charset="0"/>
                        </a:rPr>
                        <a:t> электрические (В)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smtClean="0">
                          <a:latin typeface="Comic Sans MS" pitchFamily="66" charset="0"/>
                        </a:rPr>
                        <a:t> смешанные (Б)</a:t>
                      </a:r>
                      <a:endParaRPr lang="ru-RU" sz="2800" b="1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Рисунок 5" descr="http://dic.academic.ru/pictures/dic_biology/sinapsy.gif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9512" y="1052736"/>
            <a:ext cx="8784976" cy="309634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ЦНС. Спинной мозг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Спинной мозг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908720"/>
            <a:ext cx="3528392" cy="5720812"/>
          </a:xfrm>
        </p:spPr>
      </p:pic>
      <p:pic>
        <p:nvPicPr>
          <p:cNvPr id="5" name="Рисунок 4" descr="Спинной мозг в позвоночном канале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08720"/>
            <a:ext cx="3672408" cy="5738138"/>
          </a:xfrm>
          <a:prstGeom prst="rect">
            <a:avLst/>
          </a:prstGeom>
        </p:spPr>
      </p:pic>
      <p:pic>
        <p:nvPicPr>
          <p:cNvPr id="9" name="Рисунок 8" descr="спинной мозг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08720"/>
            <a:ext cx="8640960" cy="4222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5085184"/>
            <a:ext cx="86409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smtClean="0">
                <a:latin typeface="Comic Sans MS" pitchFamily="66" charset="0"/>
              </a:rPr>
              <a:t>Проводниковая – проведение импульсов от головного мозга к органам и обратно.</a:t>
            </a:r>
          </a:p>
          <a:p>
            <a:pPr marL="342900" indent="-342900" algn="just">
              <a:buAutoNum type="arabicPeriod"/>
            </a:pPr>
            <a:r>
              <a:rPr lang="ru-RU" sz="2400" b="1" smtClean="0">
                <a:latin typeface="Comic Sans MS" pitchFamily="66" charset="0"/>
              </a:rPr>
              <a:t>Рефлекторная – замыкаются дуги безусловных рефлексов.</a:t>
            </a:r>
            <a:endParaRPr lang="ru-RU" sz="2400" b="1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2968" cy="108012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Рефлекторная функция спинного мозга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smtClean="0">
                <a:latin typeface="Comic Sans MS" pitchFamily="66" charset="0"/>
              </a:rPr>
              <a:t>Безусловные рефлексы, которые регулируют соматические и вегетативные функции организма.</a:t>
            </a:r>
          </a:p>
          <a:p>
            <a:pPr marL="0" indent="0" algn="just">
              <a:buNone/>
            </a:pPr>
            <a:endParaRPr lang="ru-RU" sz="3600" b="1"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468880"/>
          <a:ext cx="8712968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6264"/>
                <a:gridCol w="63367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Сегменты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Центры рефлексов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Шейные и грудные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 потоотделение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 расширение зрачков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 движение диафрагмы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 нейроны симпатической НС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Крестцовые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 мочеиспускания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 дефекации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 половой функции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 ядра парасимпатической НС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Все сегменты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двигательные (скелетные мышцы и определённые участки кожи)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ЦНС. Головной мозг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Головной мозг.jpe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980728"/>
            <a:ext cx="7128792" cy="5689325"/>
          </a:xfrm>
        </p:spPr>
      </p:pic>
      <p:sp>
        <p:nvSpPr>
          <p:cNvPr id="5" name="TextBox 4"/>
          <p:cNvSpPr txBox="1"/>
          <p:nvPr/>
        </p:nvSpPr>
        <p:spPr>
          <a:xfrm>
            <a:off x="3851920" y="6093296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продолговатый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797152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задний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077072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средний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промежуточный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556792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передний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827584" y="5949280"/>
            <a:ext cx="432048" cy="21602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2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3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4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2"/>
      <p:bldP spid="8" grpId="3"/>
      <p:bldP spid="9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Отделы головного мозга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144000" cy="560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5776"/>
                <a:gridCol w="65882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smtClean="0">
                          <a:latin typeface="Comic Sans MS" pitchFamily="66" charset="0"/>
                        </a:rPr>
                        <a:t>Продолговатый мозг</a:t>
                      </a:r>
                      <a:endParaRPr lang="ru-RU" sz="320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smtClean="0">
                          <a:latin typeface="Comic Sans MS" pitchFamily="66" charset="0"/>
                        </a:rPr>
                        <a:t>Строение</a:t>
                      </a:r>
                      <a:r>
                        <a:rPr lang="ru-RU" smtClean="0"/>
                        <a:t>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 повторяет строение спинного мозга;</a:t>
                      </a:r>
                    </a:p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имеется полость – </a:t>
                      </a:r>
                      <a:r>
                        <a:rPr lang="en-US" sz="2400" b="1" smtClean="0">
                          <a:latin typeface="Comic Sans MS" pitchFamily="66" charset="0"/>
                        </a:rPr>
                        <a:t>IV</a:t>
                      </a:r>
                      <a:r>
                        <a:rPr lang="ru-RU" sz="2400" b="1" smtClean="0">
                          <a:latin typeface="Comic Sans MS" pitchFamily="66" charset="0"/>
                        </a:rPr>
                        <a:t> желудочек мозга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Проводниковая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smtClean="0">
                          <a:latin typeface="Comic Sans MS" pitchFamily="66" charset="0"/>
                        </a:rPr>
                        <a:t>проведение импульсов из спинного мозга в вышележащие отделы головного мозга и обратно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Рефлекторная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жизненно важные (частота и глубина дыхания, </a:t>
                      </a:r>
                      <a:r>
                        <a:rPr lang="ru-RU" sz="2400" b="1" baseline="0" smtClean="0">
                          <a:latin typeface="Comic Sans MS" pitchFamily="66" charset="0"/>
                        </a:rPr>
                        <a:t>работы сердца, тонус сосудов);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пищеварительные (сосания, глотания, слюноотделения, желудочная секреция);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защитные (кашель, чихание,  моргание, рвота);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492303"/>
                </a:solidFill>
                <a:latin typeface="Comic Sans MS" pitchFamily="66" charset="0"/>
              </a:rPr>
              <a:t>Отделы головного мозга</a:t>
            </a:r>
            <a:endParaRPr lang="ru-RU" sz="4000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18160"/>
          <a:ext cx="9144000" cy="6339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5776"/>
                <a:gridCol w="65882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smtClean="0">
                          <a:latin typeface="Comic Sans MS" pitchFamily="66" charset="0"/>
                        </a:rPr>
                        <a:t>Задний мозг</a:t>
                      </a:r>
                      <a:endParaRPr lang="ru-RU" sz="320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smtClean="0">
                          <a:latin typeface="Comic Sans MS" pitchFamily="66" charset="0"/>
                        </a:rPr>
                        <a:t>Строение</a:t>
                      </a:r>
                      <a:r>
                        <a:rPr lang="ru-RU" smtClean="0"/>
                        <a:t>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представлен варолиевым мостом и мозжечком;</a:t>
                      </a:r>
                    </a:p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мозжечок состоит из 2-х полушарий, соединённых червём; полушария покрыты серым веществом – корой, имеющей извилины</a:t>
                      </a:r>
                      <a:r>
                        <a:rPr lang="ru-RU" sz="2400" b="1" baseline="0" smtClean="0">
                          <a:latin typeface="Comic Sans MS" pitchFamily="66" charset="0"/>
                        </a:rPr>
                        <a:t> 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Проводниковая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smtClean="0">
                          <a:latin typeface="Comic Sans MS" pitchFamily="66" charset="0"/>
                        </a:rPr>
                        <a:t>проведение импульсов из продолговатого мозга в вышележащие отделы головного мозга и обратно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Рефлекторная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координация сложных движений</a:t>
                      </a:r>
                      <a:r>
                        <a:rPr lang="ru-RU" sz="2400" b="1" baseline="0" smtClean="0">
                          <a:latin typeface="Comic Sans MS" pitchFamily="66" charset="0"/>
                        </a:rPr>
                        <a:t>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равновесие тела и поддержание позы;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мышечный тонус;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регуляция вегетативных функций (состав крови, сосудистые рефлексы);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движение глазных яблок;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395536" y="6021288"/>
            <a:ext cx="504056" cy="288032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rgbClr val="3F1E03"/>
                </a:solidFill>
                <a:latin typeface="Comic Sans MS" pitchFamily="66" charset="0"/>
              </a:rPr>
              <a:t>Нервная система (НС)</a:t>
            </a:r>
            <a:endParaRPr lang="ru-RU" sz="5400" b="1">
              <a:solidFill>
                <a:srgbClr val="3F1E0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8388424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u="sng" smtClean="0">
                <a:solidFill>
                  <a:srgbClr val="492303"/>
                </a:solidFill>
                <a:latin typeface="Comic Sans MS" pitchFamily="66" charset="0"/>
              </a:rPr>
              <a:t>Функции НС:</a:t>
            </a:r>
          </a:p>
          <a:p>
            <a:pPr>
              <a:buBlip>
                <a:blip r:embed="rId2"/>
              </a:buBlip>
            </a:pPr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 объединение всех частей организма;</a:t>
            </a:r>
          </a:p>
          <a:p>
            <a:pPr>
              <a:buBlip>
                <a:blip r:embed="rId2"/>
              </a:buBlip>
            </a:pPr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 регуляция работы органов и систем;</a:t>
            </a:r>
          </a:p>
          <a:p>
            <a:pPr marL="539750" indent="-539750">
              <a:buBlip>
                <a:blip r:embed="rId2"/>
              </a:buBlip>
            </a:pPr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связь организма с внешней средой, приспособление организма к условиям среды;</a:t>
            </a:r>
          </a:p>
          <a:p>
            <a:pPr marL="539750" indent="-539750">
              <a:buBlip>
                <a:blip r:embed="rId2"/>
              </a:buBlip>
            </a:pPr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обеспечение психической деятельности человека, его сознания, мышления и речи</a:t>
            </a:r>
          </a:p>
          <a:p>
            <a:pPr>
              <a:buNone/>
            </a:pP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Отделы головного мозга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339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5776"/>
                <a:gridCol w="65882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smtClean="0">
                          <a:latin typeface="Comic Sans MS" pitchFamily="66" charset="0"/>
                        </a:rPr>
                        <a:t>Средний мозг</a:t>
                      </a:r>
                      <a:endParaRPr lang="ru-RU" sz="320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smtClean="0">
                          <a:latin typeface="Comic Sans MS" pitchFamily="66" charset="0"/>
                        </a:rPr>
                        <a:t>Строение</a:t>
                      </a:r>
                      <a:r>
                        <a:rPr lang="ru-RU" smtClean="0"/>
                        <a:t>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just"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состоит из четверохолмия и ножек мозга;</a:t>
                      </a:r>
                    </a:p>
                    <a:p>
                      <a:pPr marL="269875" indent="-269875" algn="just">
                        <a:buFont typeface="Arial" pitchFamily="34" charset="0"/>
                        <a:buChar char="•"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в центре проходит узкий канал – водопровод, соединяющий</a:t>
                      </a:r>
                      <a:r>
                        <a:rPr lang="ru-RU" sz="2400" b="1" baseline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400" b="1" baseline="0" smtClean="0">
                          <a:latin typeface="Comic Sans MS" pitchFamily="66" charset="0"/>
                        </a:rPr>
                        <a:t>III</a:t>
                      </a:r>
                      <a:r>
                        <a:rPr lang="ru-RU" sz="2400" b="1" baseline="0" smtClean="0">
                          <a:latin typeface="Comic Sans MS" pitchFamily="66" charset="0"/>
                        </a:rPr>
                        <a:t> и </a:t>
                      </a:r>
                      <a:r>
                        <a:rPr lang="en-US" sz="2400" b="1" baseline="0" smtClean="0">
                          <a:latin typeface="Comic Sans MS" pitchFamily="66" charset="0"/>
                        </a:rPr>
                        <a:t>IV</a:t>
                      </a:r>
                      <a:r>
                        <a:rPr lang="ru-RU" sz="2400" b="1" baseline="0" smtClean="0">
                          <a:latin typeface="Comic Sans MS" pitchFamily="66" charset="0"/>
                        </a:rPr>
                        <a:t> желудочки мозга 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Проводниковая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smtClean="0">
                          <a:latin typeface="Comic Sans MS" pitchFamily="66" charset="0"/>
                        </a:rPr>
                        <a:t>проведение импульсов от заднего мозга к промежуточному и от коры больших полушарий к продолговатому и спинному мозгу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Рефлекторная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мышечный тонус и поддержание позы;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иннервация мышц глаз;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400" b="1" baseline="0" smtClean="0">
                          <a:latin typeface="Comic Sans MS" pitchFamily="66" charset="0"/>
                        </a:rPr>
                        <a:t>подкорковые центры зрения и слуха, через которые замыкаются слуховые и зрительные ориентировочные рефлексы;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1043608" y="6381328"/>
            <a:ext cx="576064" cy="288032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492303"/>
                </a:solidFill>
                <a:latin typeface="Comic Sans MS" pitchFamily="66" charset="0"/>
              </a:rPr>
              <a:t>Отделы головного мозга</a:t>
            </a:r>
            <a:endParaRPr lang="ru-RU" sz="4000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9144000" cy="6309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5776"/>
                <a:gridCol w="6588224"/>
              </a:tblGrid>
              <a:tr h="52749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latin typeface="Comic Sans MS" pitchFamily="66" charset="0"/>
                        </a:rPr>
                        <a:t>Промежуточный мозг</a:t>
                      </a:r>
                      <a:endParaRPr lang="ru-RU" sz="280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8519">
                <a:tc>
                  <a:txBody>
                    <a:bodyPr/>
                    <a:lstStyle/>
                    <a:p>
                      <a:r>
                        <a:rPr lang="ru-RU" sz="2800" b="1" smtClean="0">
                          <a:latin typeface="Comic Sans MS" pitchFamily="66" charset="0"/>
                        </a:rPr>
                        <a:t>Строение</a:t>
                      </a:r>
                      <a:r>
                        <a:rPr lang="ru-RU" smtClean="0"/>
                        <a:t>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just">
                        <a:buFont typeface="Arial" pitchFamily="34" charset="0"/>
                        <a:buChar char="•"/>
                      </a:pPr>
                      <a:r>
                        <a:rPr lang="ru-RU" sz="2200" b="1" smtClean="0">
                          <a:latin typeface="Comic Sans MS" pitchFamily="66" charset="0"/>
                        </a:rPr>
                        <a:t>состоит из таламуса, эпиталамуса (эпифиз), метаталамуса,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гипоталамуса;</a:t>
                      </a:r>
                    </a:p>
                    <a:p>
                      <a:pPr marL="269875" indent="-269875" algn="just">
                        <a:buFont typeface="Arial" pitchFamily="34" charset="0"/>
                        <a:buChar char="•"/>
                      </a:pPr>
                      <a:r>
                        <a:rPr lang="ru-RU" sz="2200" b="1" smtClean="0">
                          <a:latin typeface="Comic Sans MS" pitchFamily="66" charset="0"/>
                        </a:rPr>
                        <a:t>полостью является </a:t>
                      </a:r>
                      <a:r>
                        <a:rPr lang="en-US" sz="2200" b="1" baseline="0" smtClean="0">
                          <a:latin typeface="Comic Sans MS" pitchFamily="66" charset="0"/>
                        </a:rPr>
                        <a:t>III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 желудочек мозга 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17041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Проводниковая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smtClean="0">
                          <a:latin typeface="Comic Sans MS" pitchFamily="66" charset="0"/>
                        </a:rPr>
                        <a:t>проведение импульсов от ствола мозга (продолговатый + средний) к большим полушариям и обратно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06268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Рефлекторная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200" b="1" u="sng" baseline="0" smtClean="0">
                          <a:latin typeface="Comic Sans MS" pitchFamily="66" charset="0"/>
                        </a:rPr>
                        <a:t>таламус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 – высший подкорковый центр всех видов чувствительности, кроме обоняния, вкуса и слуха; сон и бодрствование, эмоции, психическая деятельность;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200" b="1" u="sng" baseline="0" smtClean="0">
                          <a:latin typeface="Comic Sans MS" pitchFamily="66" charset="0"/>
                        </a:rPr>
                        <a:t>гипоталамус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 – высший центр вегетативной НС (терморегуляция, обмен веществ, голод и насыщение, жажда, боль, удовольствия; продуцирует нейрогормоны;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200" b="1" baseline="0" smtClean="0">
                          <a:latin typeface="Comic Sans MS" pitchFamily="66" charset="0"/>
                        </a:rPr>
                        <a:t>сложные двигательные рефлексы (бег, плавание, ходьба);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492303"/>
                </a:solidFill>
                <a:latin typeface="Comic Sans MS" pitchFamily="66" charset="0"/>
              </a:rPr>
              <a:t>Отделы головного мозга</a:t>
            </a:r>
            <a:endParaRPr lang="ru-RU" sz="4000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9144000" cy="649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760"/>
                <a:gridCol w="6732240"/>
              </a:tblGrid>
              <a:tr h="5035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latin typeface="Comic Sans MS" pitchFamily="66" charset="0"/>
                        </a:rPr>
                        <a:t>Передний (конечный) мозг</a:t>
                      </a:r>
                      <a:endParaRPr lang="ru-RU" sz="280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8410">
                <a:tc>
                  <a:txBody>
                    <a:bodyPr/>
                    <a:lstStyle/>
                    <a:p>
                      <a:r>
                        <a:rPr lang="ru-RU" sz="2800" b="1" smtClean="0">
                          <a:latin typeface="Comic Sans MS" pitchFamily="66" charset="0"/>
                        </a:rPr>
                        <a:t>Строение</a:t>
                      </a:r>
                      <a:r>
                        <a:rPr lang="ru-RU" smtClean="0"/>
                        <a:t>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just">
                        <a:buFont typeface="Arial" pitchFamily="34" charset="0"/>
                        <a:buChar char="•"/>
                      </a:pPr>
                      <a:r>
                        <a:rPr lang="ru-RU" sz="2200" b="1" smtClean="0">
                          <a:latin typeface="Comic Sans MS" pitchFamily="66" charset="0"/>
                        </a:rPr>
                        <a:t>состоит из больших полушарий и мозолистого тела (зрительные бугры);</a:t>
                      </a:r>
                    </a:p>
                    <a:p>
                      <a:pPr marL="269875" indent="-269875" algn="just">
                        <a:buFont typeface="Arial" pitchFamily="34" charset="0"/>
                        <a:buChar char="•"/>
                      </a:pPr>
                      <a:r>
                        <a:rPr lang="ru-RU" sz="2200" b="1" smtClean="0">
                          <a:latin typeface="Comic Sans MS" pitchFamily="66" charset="0"/>
                        </a:rPr>
                        <a:t>покрыт корой, имеющей борозды и извилины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(толщина</a:t>
                      </a:r>
                      <a:r>
                        <a:rPr lang="ru-RU" sz="2000" b="1" baseline="0" smtClean="0">
                          <a:latin typeface="Comic Sans MS" pitchFamily="66" charset="0"/>
                        </a:rPr>
                        <a:t> – 1,3 – 4,5 мм; 14 млрд нейронов)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70152">
                <a:tc>
                  <a:txBody>
                    <a:bodyPr/>
                    <a:lstStyle/>
                    <a:p>
                      <a:r>
                        <a:rPr lang="ru-RU" sz="2300" b="1" smtClean="0">
                          <a:latin typeface="Comic Sans MS" pitchFamily="66" charset="0"/>
                        </a:rPr>
                        <a:t>Проводниковая функция</a:t>
                      </a:r>
                      <a:endParaRPr lang="ru-RU" sz="23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smtClean="0">
                          <a:latin typeface="Comic Sans MS" pitchFamily="66" charset="0"/>
                        </a:rPr>
                        <a:t>связь полушарий со всеми отделами головного и спинного мозга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347198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Рефлекторная функция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200" b="1" u="none" baseline="0" smtClean="0">
                          <a:latin typeface="Comic Sans MS" pitchFamily="66" charset="0"/>
                        </a:rPr>
                        <a:t>замыкаются дуги безусловных и условных рефлексов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200" b="1" u="none" baseline="0" smtClean="0">
                          <a:latin typeface="Comic Sans MS" pitchFamily="66" charset="0"/>
                        </a:rPr>
                        <a:t>центральный отдел анализаторов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200" b="1" baseline="0" smtClean="0">
                          <a:latin typeface="Comic Sans MS" pitchFamily="66" charset="0"/>
                        </a:rPr>
                        <a:t>орган психической деятельности (сложное поведение, вторая сигнальная система);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200" b="1" baseline="0" smtClean="0">
                          <a:latin typeface="Comic Sans MS" pitchFamily="66" charset="0"/>
                        </a:rPr>
                        <a:t>орган приобретения и накопления жизненного опыта;</a:t>
                      </a:r>
                    </a:p>
                    <a:p>
                      <a:pPr marL="179388" indent="-179388" algn="just">
                        <a:buFont typeface="Arial" pitchFamily="34" charset="0"/>
                        <a:buChar char="•"/>
                      </a:pPr>
                      <a:r>
                        <a:rPr lang="ru-RU" sz="2200" b="1" baseline="0" smtClean="0">
                          <a:latin typeface="Comic Sans MS" pitchFamily="66" charset="0"/>
                        </a:rPr>
                        <a:t>контролирует работу всех систем и обеспечивает связь организма с внешней средой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Кора больших полушарий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196751"/>
            <a:ext cx="8712968" cy="485660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edg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Кора больших полушарий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30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8104"/>
                <a:gridCol w="3635896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smtClean="0">
                          <a:latin typeface="Comic Sans MS" pitchFamily="66" charset="0"/>
                        </a:rPr>
                        <a:t>Зона чувствительности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kern="1200" smtClean="0">
                          <a:solidFill>
                            <a:schemeClr val="l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Доля коры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Зрительная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Затылочная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Слуховая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Височная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Кожно-мышечная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Теменная в задней центральной извилине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Двигательная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Теменная в передней центральной извилине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Болевая, температурная, тактильная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Теменная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(за центральной бороздой)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Вкусовая и </a:t>
                      </a:r>
                    </a:p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обонятельная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Височная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(передний отдел; внутри)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Двигательные центры речи (центр Брока) и письма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Лобная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Восприятие устной и письменной речи (центр Вернике)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Височная 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028384" y="6525344"/>
            <a:ext cx="504056" cy="332656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action="ppaction://noaction" highlightClick="1"/>
          </p:cNvPr>
          <p:cNvSpPr/>
          <p:nvPr/>
        </p:nvSpPr>
        <p:spPr>
          <a:xfrm>
            <a:off x="8388424" y="188640"/>
            <a:ext cx="504056" cy="33265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Периферическая НС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20689"/>
          <a:ext cx="9144000" cy="6281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9791"/>
                <a:gridCol w="2771618"/>
                <a:gridCol w="3672591"/>
              </a:tblGrid>
              <a:tr h="369181"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latin typeface="Comic Sans MS" pitchFamily="66" charset="0"/>
                        </a:rPr>
                        <a:t>Признак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latin typeface="Comic Sans MS" pitchFamily="66" charset="0"/>
                        </a:rPr>
                        <a:t>Соматическая НС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latin typeface="Comic Sans MS" pitchFamily="66" charset="0"/>
                        </a:rPr>
                        <a:t>Вегетативная НС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53167"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Регуляция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Скелетные мышцы, суставы, сухожилия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Гладкие</a:t>
                      </a:r>
                      <a:r>
                        <a:rPr lang="ru-RU" sz="2000" b="1" baseline="0" smtClean="0">
                          <a:latin typeface="Comic Sans MS" pitchFamily="66" charset="0"/>
                        </a:rPr>
                        <a:t> мышцы, железы, сердце, внутренние органы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53167"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Контроль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Контролируется</a:t>
                      </a:r>
                      <a:r>
                        <a:rPr lang="ru-RU" sz="2000" b="1" baseline="0" smtClean="0">
                          <a:latin typeface="Comic Sans MS" pitchFamily="66" charset="0"/>
                        </a:rPr>
                        <a:t> сознанием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Автономная (сознанием не контролируется)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37152"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Управляющие центры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Кора больших полушарий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Ядра в спинном мозге, стволе мозга, промежуточном мозге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53167"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Двигательный нервный узел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Передние рога СМ,</a:t>
                      </a:r>
                      <a:r>
                        <a:rPr lang="ru-RU" sz="2000" b="1" baseline="0" smtClean="0">
                          <a:latin typeface="Comic Sans MS" pitchFamily="66" charset="0"/>
                        </a:rPr>
                        <a:t> ствол ГМ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Боковые рога СМ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21137"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Вторые узлы (ганглии)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Нет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Есть (симпатические – </a:t>
                      </a:r>
                      <a:r>
                        <a:rPr lang="ru-RU" sz="2000" b="1" baseline="0" smtClean="0">
                          <a:latin typeface="Comic Sans MS" pitchFamily="66" charset="0"/>
                        </a:rPr>
                        <a:t>вблизи СМ, парасимпатические – вблизи или внутри органа)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53167"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Миелиновая оболочка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Есть на всём протяжении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Частично (есть до второго узла, после узла – нет)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64518">
                <a:tc>
                  <a:txBody>
                    <a:bodyPr/>
                    <a:lstStyle/>
                    <a:p>
                      <a:r>
                        <a:rPr lang="ru-RU" sz="1800" b="1" smtClean="0">
                          <a:latin typeface="Comic Sans MS" pitchFamily="66" charset="0"/>
                        </a:rPr>
                        <a:t>Скорость проведения импульса</a:t>
                      </a:r>
                      <a:endParaRPr lang="ru-RU" sz="18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Высокая </a:t>
                      </a:r>
                    </a:p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(30 – 120 м/с)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Comic Sans MS" pitchFamily="66" charset="0"/>
                        </a:rPr>
                        <a:t>Низкая (1 – 3 м/с)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323528" y="260648"/>
            <a:ext cx="432048" cy="21602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action="ppaction://noaction" highlightClick="1"/>
          </p:cNvPr>
          <p:cNvSpPr/>
          <p:nvPr/>
        </p:nvSpPr>
        <p:spPr>
          <a:xfrm>
            <a:off x="8388424" y="260648"/>
            <a:ext cx="432048" cy="216024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Вегетативная НС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55196"/>
          <a:ext cx="9144002" cy="59675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3768"/>
                <a:gridCol w="3330117"/>
                <a:gridCol w="3330117"/>
              </a:tblGrid>
              <a:tr h="453694"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omic Sans MS" pitchFamily="66" charset="0"/>
                        </a:rPr>
                        <a:t>Признак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omic Sans MS" pitchFamily="66" charset="0"/>
                        </a:rPr>
                        <a:t>Симпатическая 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omic Sans MS" pitchFamily="66" charset="0"/>
                        </a:rPr>
                        <a:t>Парасимпатическая 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51684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Место выхода нервов из ЦНС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Боковые рога СМ (шейный, грудной, поясничный отделы)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Ствол ГМ и крестцовый отдел СМ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70887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Вторые узлы (ганглии)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Парами вдоль СМ (по обе стороны) или в нервных сплетениях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В органе или вблизи него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9143">
                <a:tc>
                  <a:txBody>
                    <a:bodyPr/>
                    <a:lstStyle/>
                    <a:p>
                      <a:r>
                        <a:rPr lang="ru-RU" sz="2200" b="1" err="1" smtClean="0">
                          <a:latin typeface="Comic Sans MS" pitchFamily="66" charset="0"/>
                        </a:rPr>
                        <a:t>Предузловое волокно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Короткое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Длинное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04167">
                <a:tc>
                  <a:txBody>
                    <a:bodyPr/>
                    <a:lstStyle/>
                    <a:p>
                      <a:r>
                        <a:rPr lang="ru-RU" sz="2200" b="1" err="1" smtClean="0">
                          <a:latin typeface="Comic Sans MS" pitchFamily="66" charset="0"/>
                        </a:rPr>
                        <a:t>Послеузловое волокно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Длинное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Короткое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98199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Основные узлы и нервы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Солнечное, лёгочное и сердечное сплетения, брыжеечный узел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Блуждающий нерв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Вегетативная НС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5662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/>
                <a:gridCol w="4572000"/>
              </a:tblGrid>
              <a:tr h="406855">
                <a:tc>
                  <a:txBody>
                    <a:bodyPr/>
                    <a:lstStyle/>
                    <a:p>
                      <a:pPr algn="ctr"/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импатическая 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П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арасимпатическая 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39865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Тела первых нейронов в 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пинном мозге (боковые рога)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Тела первых нейронов в 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п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родолговатом и среднем мозге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4392">
                <a:tc>
                  <a:txBody>
                    <a:bodyPr/>
                    <a:lstStyle/>
                    <a:p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тресс, опасность, 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трах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П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окой 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25544">
                <a:tc>
                  <a:txBody>
                    <a:bodyPr/>
                    <a:lstStyle/>
                    <a:p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тимулирует функции органов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П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онижает функции органов ссс, 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п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отребность в О</a:t>
                      </a:r>
                      <a:r>
                        <a:rPr lang="ru-RU" sz="2200" b="1" baseline="-25000" smtClean="0">
                          <a:latin typeface="Comic Sans MS" pitchFamily="66" charset="0"/>
                        </a:rPr>
                        <a:t>2, 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содержание сахара в крови, </a:t>
                      </a:r>
                      <a:r>
                        <a:rPr lang="ru-RU" sz="2200" b="1" u="sng" baseline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п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онижает АД</a:t>
                      </a:r>
                      <a:r>
                        <a:rPr lang="ru-RU" sz="2200" b="1" baseline="-25000" smtClean="0">
                          <a:latin typeface="Comic Sans MS" pitchFamily="66" charset="0"/>
                        </a:rPr>
                        <a:t> 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39865">
                <a:tc>
                  <a:txBody>
                    <a:bodyPr/>
                    <a:lstStyle/>
                    <a:p>
                      <a:r>
                        <a:rPr lang="ru-RU" sz="2200" b="1" u="sng" err="1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err="1" smtClean="0">
                          <a:latin typeface="Comic Sans MS" pitchFamily="66" charset="0"/>
                        </a:rPr>
                        <a:t>ердечно-</a:t>
                      </a:r>
                      <a:r>
                        <a:rPr lang="ru-RU" sz="2200" b="1" u="sng" err="1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err="1" smtClean="0">
                          <a:latin typeface="Comic Sans MS" pitchFamily="66" charset="0"/>
                        </a:rPr>
                        <a:t>осудистая 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истема (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ила и ритм 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ердечных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2200" b="1" u="sng" baseline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окращений)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1407">
                <a:tc>
                  <a:txBody>
                    <a:bodyPr/>
                    <a:lstStyle/>
                    <a:p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уживает 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осуды (↑ АД)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П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ищеварительная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 система усиливает работу, т.к. </a:t>
                      </a:r>
                      <a:r>
                        <a:rPr lang="ru-RU" sz="2200" b="1" u="sng" baseline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п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отрачена энергия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22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екреция потовых желёз у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иливается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83998">
                <a:tc>
                  <a:txBody>
                    <a:bodyPr/>
                    <a:lstStyle/>
                    <a:p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одержание </a:t>
                      </a:r>
                      <a:r>
                        <a:rPr lang="ru-RU" sz="2200" b="1" u="sng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с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ахара в крови и потребность в О</a:t>
                      </a:r>
                      <a:r>
                        <a:rPr lang="ru-RU" sz="2200" b="1" baseline="-2500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2200" b="1" smtClean="0">
                          <a:latin typeface="Comic Sans MS" pitchFamily="66" charset="0"/>
                        </a:rPr>
                        <a:t> повышается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Вегетативная НС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3999" cy="5408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3"/>
                <a:gridCol w="2952329"/>
                <a:gridCol w="3563887"/>
              </a:tblGrid>
              <a:tr h="453694"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omic Sans MS" pitchFamily="66" charset="0"/>
                        </a:rPr>
                        <a:t>Признак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omic Sans MS" pitchFamily="66" charset="0"/>
                        </a:rPr>
                        <a:t>Симпатическая 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omic Sans MS" pitchFamily="66" charset="0"/>
                        </a:rPr>
                        <a:t>Парасимпатическая 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62136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Общее действие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Возбуждающее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Тормозящее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3974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Условие 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Стресс, опасность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Покой 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9143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Контроль реакций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В состоянии стресса или повышенной активности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В повседневных условиях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04167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Обмен веществ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Усиливает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Снижает или не влияет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92224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Ритмы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Усиливает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Снижает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14922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Пороги чувствительности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Снижает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Восстанавливает до нормы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14922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Медиатор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Норадреналин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Ацетилхолин 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Вегетативная НС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ww.studfiles.ru/html/2706/726/html_nNaPb2D4am.xB0X/htmlconvd-s_4WN5_html_m5c04f8c5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95536" y="692696"/>
            <a:ext cx="8280920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edg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5" name="Управляющая кнопка: далее 4">
            <a:hlinkClick r:id="rId8" action="ppaction://hlinksldjump" highlightClick="1"/>
          </p:cNvPr>
          <p:cNvSpPr/>
          <p:nvPr/>
        </p:nvSpPr>
        <p:spPr>
          <a:xfrm>
            <a:off x="395536" y="5949280"/>
            <a:ext cx="576064" cy="36004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Вегетативная НС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09718"/>
          <a:ext cx="9144000" cy="60984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23928"/>
                <a:gridCol w="2502425"/>
                <a:gridCol w="2717647"/>
              </a:tblGrid>
              <a:tr h="460074"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omic Sans MS" pitchFamily="66" charset="0"/>
                        </a:rPr>
                        <a:t>Орган, система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omic Sans MS" pitchFamily="66" charset="0"/>
                        </a:rPr>
                        <a:t>Симпат. 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omic Sans MS" pitchFamily="66" charset="0"/>
                        </a:rPr>
                        <a:t>Парасимпат. НС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68634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Зрачки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alibri"/>
                        </a:rPr>
                        <a:t>↔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alibri"/>
                        </a:rPr>
                        <a:t>→←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10454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Сила и частота</a:t>
                      </a:r>
                      <a:r>
                        <a:rPr lang="ru-RU" sz="2200" b="1" baseline="0" smtClean="0">
                          <a:latin typeface="Comic Sans MS" pitchFamily="66" charset="0"/>
                        </a:rPr>
                        <a:t> сердечных сокращений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alibri"/>
                        </a:rPr>
                        <a:t>↑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alibri"/>
                        </a:rPr>
                        <a:t>↓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54617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АД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alibri"/>
                        </a:rPr>
                        <a:t>↓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54617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Бронхи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smtClean="0">
                          <a:latin typeface="+mn-lt"/>
                        </a:rPr>
                        <a:t>↔</a:t>
                      </a:r>
                      <a:endParaRPr lang="ru-RU" sz="2200" b="1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smtClean="0">
                          <a:latin typeface="+mn-lt"/>
                        </a:rPr>
                        <a:t>→←</a:t>
                      </a:r>
                      <a:endParaRPr lang="ru-RU" sz="2200" b="1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54617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Вентиляция лёгких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alibri"/>
                        </a:rPr>
                        <a:t>↓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54617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Перистальтика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alibri"/>
                        </a:rPr>
                        <a:t>↓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/>
                </a:tc>
              </a:tr>
              <a:tr h="811816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Секреция пищеварительных соков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alibri"/>
                        </a:rPr>
                        <a:t>↓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latin typeface="Calibri"/>
                        </a:rPr>
                        <a:t>↑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11816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Мочевой пузырь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 сокращение сфинктера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alibri"/>
                        </a:rPr>
                        <a:t>↓ </a:t>
                      </a:r>
                      <a:r>
                        <a:rPr lang="ru-RU" sz="2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сфинктера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11040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Кожа (артериолы)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→←</a:t>
                      </a:r>
                      <a:r>
                        <a:rPr lang="ru-RU" sz="2200" b="1" kern="1200" baseline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(конечности)</a:t>
                      </a:r>
                      <a:endParaRPr lang="ru-RU" sz="2000" b="1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↔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(лицо)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54617">
                <a:tc>
                  <a:txBody>
                    <a:bodyPr/>
                    <a:lstStyle/>
                    <a:p>
                      <a:r>
                        <a:rPr lang="ru-RU" sz="2200" b="1" smtClean="0">
                          <a:latin typeface="Comic Sans MS" pitchFamily="66" charset="0"/>
                        </a:rPr>
                        <a:t>Почки </a:t>
                      </a:r>
                      <a:r>
                        <a:rPr lang="ru-RU" sz="1800" b="1" smtClean="0">
                          <a:latin typeface="Comic Sans MS" pitchFamily="66" charset="0"/>
                        </a:rPr>
                        <a:t>(обратное всасывание)</a:t>
                      </a:r>
                      <a:endParaRPr lang="ru-RU" sz="18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err="1" smtClean="0">
                          <a:latin typeface="Calibri"/>
                        </a:rPr>
                        <a:t>↓</a:t>
                      </a:r>
                      <a:endParaRPr lang="ru-RU" sz="2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20080" cy="40466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Рефлексы </a:t>
            </a:r>
            <a:endParaRPr lang="ru-RU" b="1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052513"/>
          <a:ext cx="8640960" cy="548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Comic Sans MS" pitchFamily="66" charset="0"/>
                        </a:rPr>
                        <a:t>Безусловные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Comic Sans MS" pitchFamily="66" charset="0"/>
                        </a:rPr>
                        <a:t>Условные 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Врождённые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Приобретённые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Видовые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Индивидуальные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Постоянные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Непостоянные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Comic Sans MS" pitchFamily="66" charset="0"/>
                        </a:rPr>
                        <a:t>Осуществляются при участии 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СМ, ствола и подкорковых ядер ГМ через рефлекторную дугу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Коры</a:t>
                      </a:r>
                      <a:r>
                        <a:rPr lang="ru-RU" sz="2400" b="1" baseline="0" smtClean="0">
                          <a:latin typeface="Comic Sans MS" pitchFamily="66" charset="0"/>
                        </a:rPr>
                        <a:t> ГМ (обязательно!) через временные функциональные связи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Основа для образования УР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Образуются на основе БУР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Обеспечивают жизнедеятельность и оборонительные реакции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Приспосабливают организм к меняющимся условиям внешней среды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Безусловный рефлекс</a:t>
            </a:r>
            <a:endParaRPr lang="ru-RU" b="1">
              <a:latin typeface="Comic Sans MS" pitchFamily="66" charset="0"/>
            </a:endParaRPr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3688" y="908720"/>
            <a:ext cx="5832648" cy="566307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edg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Условный рефлекс</a:t>
            </a:r>
            <a:endParaRPr lang="ru-RU" b="1">
              <a:latin typeface="Comic Sans MS" pitchFamily="66" charset="0"/>
            </a:endParaRPr>
          </a:p>
        </p:txBody>
      </p:sp>
      <p:pic>
        <p:nvPicPr>
          <p:cNvPr id="8" name="Содержимое 7" descr="УР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893991"/>
            <a:ext cx="5904656" cy="5659174"/>
          </a:xfrm>
        </p:spPr>
      </p:pic>
    </p:spTree>
  </p:cSld>
  <p:clrMapOvr>
    <a:masterClrMapping/>
  </p:clrMapOvr>
  <p:transition>
    <p:wedg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Механизмы регуляции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1" y="836712"/>
          <a:ext cx="8784979" cy="542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5"/>
                <a:gridCol w="3024337"/>
                <a:gridCol w="3024337"/>
              </a:tblGrid>
              <a:tr h="591224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Comic Sans MS" pitchFamily="66" charset="0"/>
                        </a:rPr>
                        <a:t>Признак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Comic Sans MS" pitchFamily="66" charset="0"/>
                        </a:rPr>
                        <a:t>Гуморальный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Comic Sans MS" pitchFamily="66" charset="0"/>
                        </a:rPr>
                        <a:t>Нервный 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91224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Регулятор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Гормоны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Импульсы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91224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Путь передачи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Кровь, лимфа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Нервы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91224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Происхождение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Более древний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Более молодой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03456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Скорость воздействия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Низкая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Высокая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91224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Объект воздействия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Организм в целом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Отдельные органы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91224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Время воздействия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Длительное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Короткое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91224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Система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Эндокринная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Comic Sans MS" pitchFamily="66" charset="0"/>
                        </a:rPr>
                        <a:t>Нервная 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Comic Sans MS" pitchFamily="66" charset="0"/>
              </a:rPr>
              <a:t>Регуляция работы сердца</a:t>
            </a:r>
            <a:endParaRPr lang="ru-RU" b="1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454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Увеличивает </a:t>
                      </a:r>
                      <a:endParaRPr lang="ru-RU" sz="360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Снижает </a:t>
                      </a:r>
                      <a:endParaRPr lang="ru-RU" sz="360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Симпатическая НС </a:t>
                      </a:r>
                      <a:r>
                        <a:rPr lang="ru-RU" sz="2400" b="1" smtClean="0">
                          <a:latin typeface="Comic Sans MS" pitchFamily="66" charset="0"/>
                        </a:rPr>
                        <a:t>(частота, сила СС, проведение возбуждения, возбудимость сердечной мышцы)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Парасимпатическая</a:t>
                      </a:r>
                      <a:r>
                        <a:rPr lang="ru-RU" sz="3200" b="1" baseline="0" smtClean="0">
                          <a:latin typeface="Comic Sans MS" pitchFamily="66" charset="0"/>
                        </a:rPr>
                        <a:t> НС </a:t>
                      </a:r>
                      <a:r>
                        <a:rPr lang="ru-RU" sz="2400" b="1" smtClean="0">
                          <a:latin typeface="Comic Sans MS" pitchFamily="66" charset="0"/>
                        </a:rPr>
                        <a:t>(частота, сила СС, проведение возбуждения, возбудимость сердечной мышцы)</a:t>
                      </a:r>
                      <a:r>
                        <a:rPr lang="ru-RU" sz="2400" b="1" baseline="0" smtClean="0">
                          <a:latin typeface="Comic Sans MS" pitchFamily="66" charset="0"/>
                        </a:rPr>
                        <a:t> </a:t>
                      </a:r>
                      <a:endParaRPr lang="ru-RU" sz="24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Адреналин </a:t>
                      </a:r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Ацетилхолин</a:t>
                      </a:r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Ионы Са</a:t>
                      </a:r>
                      <a:r>
                        <a:rPr lang="ru-RU" sz="3200" b="1" baseline="30000" smtClean="0">
                          <a:latin typeface="Comic Sans MS" pitchFamily="66" charset="0"/>
                        </a:rPr>
                        <a:t>2+</a:t>
                      </a:r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Ионы К</a:t>
                      </a:r>
                      <a:r>
                        <a:rPr lang="ru-RU" sz="3200" b="1" baseline="30000" smtClean="0">
                          <a:latin typeface="Comic Sans MS" pitchFamily="66" charset="0"/>
                        </a:rPr>
                        <a:t>+</a:t>
                      </a:r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Тироксин</a:t>
                      </a:r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err="1" smtClean="0">
                          <a:latin typeface="Comic Sans MS" pitchFamily="66" charset="0"/>
                        </a:rPr>
                        <a:t>Брадикинин </a:t>
                      </a:r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Регуляция дыхания</a:t>
            </a:r>
            <a:endParaRPr lang="ru-RU" b="1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6850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9872"/>
                <a:gridCol w="5724128"/>
              </a:tblGrid>
              <a:tr h="612426">
                <a:tc>
                  <a:txBody>
                    <a:bodyPr/>
                    <a:lstStyle/>
                    <a:p>
                      <a:pPr algn="ctr"/>
                      <a:r>
                        <a:rPr lang="ru-RU" sz="360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Нервная  </a:t>
                      </a:r>
                      <a:endParaRPr lang="ru-RU" sz="360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Гуморальная </a:t>
                      </a:r>
                      <a:endParaRPr lang="ru-RU" sz="360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024216"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Дыхательный</a:t>
                      </a:r>
                      <a:r>
                        <a:rPr lang="ru-RU" sz="3200" b="1" baseline="0" smtClean="0">
                          <a:latin typeface="Comic Sans MS" pitchFamily="66" charset="0"/>
                        </a:rPr>
                        <a:t> центр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(вдох – выдох)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Изменение парциального давления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(увеличение концентрации – дыхание частое и глубокое; уменьшение концентрации – понижение возбудимости дыхательного центра)</a:t>
                      </a:r>
                      <a:r>
                        <a:rPr lang="ru-RU" sz="2000" b="1" baseline="0" smtClean="0">
                          <a:latin typeface="Comic Sans MS" pitchFamily="66" charset="0"/>
                        </a:rPr>
                        <a:t> 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20710">
                <a:tc>
                  <a:txBody>
                    <a:bodyPr/>
                    <a:lstStyle/>
                    <a:p>
                      <a:r>
                        <a:rPr lang="ru-RU" sz="3200" b="1" smtClean="0">
                          <a:latin typeface="Comic Sans MS" pitchFamily="66" charset="0"/>
                        </a:rPr>
                        <a:t>Кора больших полушарий </a:t>
                      </a:r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5393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3200" b="1" smtClean="0">
                          <a:latin typeface="Comic Sans MS" pitchFamily="66" charset="0"/>
                        </a:rPr>
                        <a:t>Вдох рефлекторно вызывает выдох, а выдох стимулирует вдох; защитные рефлексы – чихание и кашель</a:t>
                      </a:r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Регуляция выделения</a:t>
            </a:r>
            <a:endParaRPr lang="ru-RU" b="1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08721"/>
          <a:ext cx="8784976" cy="58059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/>
                <a:gridCol w="4536504"/>
              </a:tblGrid>
              <a:tr h="612812">
                <a:tc>
                  <a:txBody>
                    <a:bodyPr/>
                    <a:lstStyle/>
                    <a:p>
                      <a:pPr algn="ctr"/>
                      <a:r>
                        <a:rPr lang="ru-RU" sz="360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Нервная  </a:t>
                      </a:r>
                      <a:endParaRPr lang="ru-RU" sz="360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Гуморальная </a:t>
                      </a:r>
                      <a:endParaRPr lang="ru-RU" sz="360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71532">
                <a:tc>
                  <a:txBody>
                    <a:bodyPr/>
                    <a:lstStyle/>
                    <a:p>
                      <a:r>
                        <a:rPr lang="ru-RU" sz="2600" b="1" smtClean="0">
                          <a:latin typeface="Comic Sans MS" pitchFamily="66" charset="0"/>
                        </a:rPr>
                        <a:t>Симпатическая НС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– сужение сосудов, замедление фильтрации, уменьшение мочеобразования - диуреза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smtClean="0">
                          <a:latin typeface="Comic Sans MS" pitchFamily="66" charset="0"/>
                        </a:rPr>
                        <a:t>Альдостерон</a:t>
                      </a:r>
                      <a:r>
                        <a:rPr lang="ru-RU" sz="2800" b="1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(надпочечники) и </a:t>
                      </a:r>
                      <a:r>
                        <a:rPr lang="ru-RU" sz="2600" b="1" smtClean="0">
                          <a:latin typeface="Comic Sans MS" pitchFamily="66" charset="0"/>
                        </a:rPr>
                        <a:t>тироксин</a:t>
                      </a:r>
                      <a:r>
                        <a:rPr lang="ru-RU" sz="2800" b="1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(щитовидная железа) – усиливают мочеотделение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79717">
                <a:tc>
                  <a:txBody>
                    <a:bodyPr/>
                    <a:lstStyle/>
                    <a:p>
                      <a:r>
                        <a:rPr lang="ru-RU" sz="2600" b="1" smtClean="0">
                          <a:latin typeface="Comic Sans MS" pitchFamily="66" charset="0"/>
                        </a:rPr>
                        <a:t>Парасимпатическая</a:t>
                      </a:r>
                      <a:r>
                        <a:rPr lang="ru-RU" sz="2800" b="1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2600" b="1" smtClean="0">
                          <a:latin typeface="Comic Sans MS" pitchFamily="66" charset="0"/>
                        </a:rPr>
                        <a:t>НС</a:t>
                      </a:r>
                      <a:r>
                        <a:rPr lang="ru-RU" sz="2800" b="1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2000" b="1" smtClean="0">
                          <a:latin typeface="Comic Sans MS" pitchFamily="66" charset="0"/>
                        </a:rPr>
                        <a:t>– увеличение мочеобразования - диуреза</a:t>
                      </a:r>
                      <a:endParaRPr lang="ru-RU" sz="20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600" b="1" kern="120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Вазопрессин </a:t>
                      </a:r>
                      <a:r>
                        <a:rPr lang="ru-RU" sz="2000" b="1" kern="120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(гипофиз, антидиуретический), адреналин (надпочечники) – уменьшают мочеобразование, усиливают реабсорбцию</a:t>
                      </a:r>
                    </a:p>
                  </a:txBody>
                  <a:tcPr/>
                </a:tc>
              </a:tr>
              <a:tr h="904628">
                <a:tc>
                  <a:txBody>
                    <a:bodyPr/>
                    <a:lstStyle/>
                    <a:p>
                      <a:pPr algn="just"/>
                      <a:r>
                        <a:rPr lang="ru-RU" sz="2600" b="1" smtClean="0">
                          <a:latin typeface="Comic Sans MS" pitchFamily="66" charset="0"/>
                        </a:rPr>
                        <a:t>Центр мочеиспускания</a:t>
                      </a:r>
                      <a:r>
                        <a:rPr lang="ru-RU" sz="2600" b="1" baseline="0" smtClean="0">
                          <a:latin typeface="Comic Sans MS" pitchFamily="66" charset="0"/>
                        </a:rPr>
                        <a:t> – крестцовый отдел СМ</a:t>
                      </a:r>
                      <a:endParaRPr lang="ru-RU" sz="26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99862">
                <a:tc>
                  <a:txBody>
                    <a:bodyPr/>
                    <a:lstStyle/>
                    <a:p>
                      <a:pPr algn="just"/>
                      <a:r>
                        <a:rPr lang="ru-RU" sz="2600" b="1" smtClean="0">
                          <a:latin typeface="Comic Sans MS" pitchFamily="66" charset="0"/>
                        </a:rPr>
                        <a:t>Кора больших полушарий</a:t>
                      </a:r>
                      <a:endParaRPr lang="ru-RU" sz="26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568953" cy="4301100"/>
        </p:xfrm>
        <a:graphic>
          <a:graphicData uri="http://schemas.openxmlformats.org/drawingml/2006/table">
            <a:tbl>
              <a:tblPr/>
              <a:tblGrid>
                <a:gridCol w="580157"/>
                <a:gridCol w="738144"/>
                <a:gridCol w="7250652"/>
              </a:tblGrid>
              <a:tr h="78346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 smtClean="0">
                          <a:latin typeface="Comic Sans MS" pitchFamily="66" charset="0"/>
                          <a:ea typeface="SimSun"/>
                        </a:rPr>
                        <a:t>1</a:t>
                      </a: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Периферическая нервная система образована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6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головным и спинным мозгом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8346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нейронами и отростками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8346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нервами и нервными узлами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70617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спинномозговыми и черепно-мозговыми нервами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3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10" name="Управляющая кнопка: назад 9">
            <a:hlinkClick r:id="rId2" action="ppaction://hlinksldjump" highlightClick="1"/>
          </p:cNvPr>
          <p:cNvSpPr/>
          <p:nvPr/>
        </p:nvSpPr>
        <p:spPr>
          <a:xfrm>
            <a:off x="7308304" y="6165304"/>
            <a:ext cx="648072" cy="36004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2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844821"/>
          <a:ext cx="8208911" cy="4032450"/>
        </p:xfrm>
        <a:graphic>
          <a:graphicData uri="http://schemas.openxmlformats.org/drawingml/2006/table">
            <a:tbl>
              <a:tblPr/>
              <a:tblGrid>
                <a:gridCol w="555780"/>
                <a:gridCol w="740364"/>
                <a:gridCol w="6912767"/>
              </a:tblGrid>
              <a:tr h="134415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 smtClean="0">
                          <a:latin typeface="Comic Sans MS" pitchFamily="66" charset="0"/>
                          <a:ea typeface="SimSun"/>
                        </a:rPr>
                        <a:t>2</a:t>
                      </a: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Ответная реакция организма на внешнее раздражение с помощью нервной системы – это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8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инстинкт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8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рефлекс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8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рефлекторная дуга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8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синапс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668344" y="6309320"/>
            <a:ext cx="576064" cy="288032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7">
            <a:alphaModFix amt="35000"/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</p:cSld>
  <p:clrMapOvr>
    <a:masterClrMapping/>
  </p:clrMapOvr>
  <p:transition>
    <p:wedge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4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844821"/>
          <a:ext cx="8208911" cy="3552399"/>
        </p:xfrm>
        <a:graphic>
          <a:graphicData uri="http://schemas.openxmlformats.org/drawingml/2006/table">
            <a:tbl>
              <a:tblPr/>
              <a:tblGrid>
                <a:gridCol w="720080"/>
                <a:gridCol w="576064"/>
                <a:gridCol w="6912767"/>
              </a:tblGrid>
              <a:tr h="864099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 smtClean="0">
                          <a:latin typeface="Comic Sans MS" pitchFamily="66" charset="0"/>
                          <a:ea typeface="SimSun"/>
                        </a:rPr>
                        <a:t>3</a:t>
                      </a: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Ганглий – это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аксон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дендрит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нейрон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нервный узел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4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59" cy="4246227"/>
        </p:xfrm>
        <a:graphic>
          <a:graphicData uri="http://schemas.openxmlformats.org/drawingml/2006/table">
            <a:tbl>
              <a:tblPr/>
              <a:tblGrid>
                <a:gridCol w="757979"/>
                <a:gridCol w="606383"/>
                <a:gridCol w="7276597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 smtClean="0">
                          <a:latin typeface="Comic Sans MS" pitchFamily="66" charset="0"/>
                          <a:ea typeface="SimSun"/>
                        </a:rPr>
                        <a:t>4</a:t>
                      </a: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Белое вещество в спинном мозге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вкраплено в серое вещество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равномерно распределено среди серого вещества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расположено внутри серого вещества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расположено вокруг серого вещества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Спинной мозг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836711"/>
            <a:ext cx="1091670" cy="19273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1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640959" cy="4639020"/>
        </p:xfrm>
        <a:graphic>
          <a:graphicData uri="http://schemas.openxmlformats.org/drawingml/2006/table">
            <a:tbl>
              <a:tblPr/>
              <a:tblGrid>
                <a:gridCol w="757979"/>
                <a:gridCol w="606383"/>
                <a:gridCol w="7276597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 smtClean="0">
                          <a:latin typeface="Comic Sans MS" pitchFamily="66" charset="0"/>
                          <a:ea typeface="SimSun"/>
                        </a:rPr>
                        <a:t>5</a:t>
                      </a: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На рисунке </a:t>
                      </a:r>
                      <a:r>
                        <a:rPr lang="ru-RU" sz="3200" b="1" smtClean="0">
                          <a:latin typeface="Comic Sans MS" pitchFamily="66" charset="0"/>
                          <a:ea typeface="SimSun"/>
                        </a:rPr>
                        <a:t>цифрой </a:t>
                      </a: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3 обозначен </a:t>
                      </a:r>
                      <a:endParaRPr lang="ru-RU" sz="3200" b="1" smtClean="0">
                        <a:latin typeface="Comic Sans MS" pitchFamily="66" charset="0"/>
                        <a:ea typeface="SimSun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endParaRPr lang="ru-RU" sz="3200" b="1" smtClean="0">
                        <a:latin typeface="Comic Sans MS" pitchFamily="66" charset="0"/>
                        <a:ea typeface="SimSun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endParaRPr lang="ru-RU" sz="3200" b="1" smtClean="0">
                        <a:latin typeface="Comic Sans MS" pitchFamily="66" charset="0"/>
                        <a:ea typeface="SimSun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аксон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дендрит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нейрон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синапс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347864" y="2060848"/>
          <a:ext cx="55911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Точечный рисунок" r:id="rId2" progId="PBrush">
                  <p:embed/>
                </p:oleObj>
              </mc:Choice>
              <mc:Fallback>
                <p:oleObj name="Точечный рисунок" r:id="rId2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47864" y="2060848"/>
                        <a:ext cx="5591175" cy="160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9872" y="278092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1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284984"/>
            <a:ext cx="495672" cy="377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2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306896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3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234888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4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20486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5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376" y="220486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4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328498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Comic Sans MS" pitchFamily="66" charset="0"/>
              </a:rPr>
              <a:t>6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15" name="Управляющая кнопка: назад 14">
            <a:hlinkClick r:id="rId4" action="ppaction://hlinksldjump" highlightClick="1"/>
          </p:cNvPr>
          <p:cNvSpPr/>
          <p:nvPr/>
        </p:nvSpPr>
        <p:spPr>
          <a:xfrm>
            <a:off x="5580112" y="6165304"/>
            <a:ext cx="792088" cy="432048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1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640959" cy="3336372"/>
        </p:xfrm>
        <a:graphic>
          <a:graphicData uri="http://schemas.openxmlformats.org/drawingml/2006/table">
            <a:tbl>
              <a:tblPr/>
              <a:tblGrid>
                <a:gridCol w="757979"/>
                <a:gridCol w="606383"/>
                <a:gridCol w="7276597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 smtClean="0">
                          <a:latin typeface="Comic Sans MS" pitchFamily="66" charset="0"/>
                          <a:ea typeface="SimSun"/>
                        </a:rPr>
                        <a:t>6</a:t>
                      </a: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За координацию движений отвечает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мозжечок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продолговатый мозг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промежуточный мозг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средний мозг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Управляющая кнопка: назад 14">
            <a:hlinkClick r:id="rId2" action="ppaction://hlinksldjump" highlightClick="1"/>
          </p:cNvPr>
          <p:cNvSpPr/>
          <p:nvPr/>
        </p:nvSpPr>
        <p:spPr>
          <a:xfrm>
            <a:off x="7020272" y="5877272"/>
            <a:ext cx="648072" cy="432048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2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640959" cy="3517737"/>
        </p:xfrm>
        <a:graphic>
          <a:graphicData uri="http://schemas.openxmlformats.org/drawingml/2006/table">
            <a:tbl>
              <a:tblPr/>
              <a:tblGrid>
                <a:gridCol w="757979"/>
                <a:gridCol w="606383"/>
                <a:gridCol w="7276597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 smtClean="0">
                          <a:latin typeface="Comic Sans MS" pitchFamily="66" charset="0"/>
                          <a:ea typeface="SimSun"/>
                        </a:rPr>
                        <a:t>7</a:t>
                      </a: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Симпатическая нервная система уменьшает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8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вентиляцию лёгких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8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диурез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8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 err="1">
                          <a:latin typeface="Comic Sans MS" pitchFamily="66" charset="0"/>
                          <a:ea typeface="SimSun"/>
                        </a:rPr>
                        <a:t>реабсорбцию (обратное всасывание) в почечных канальцах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8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800" b="1">
                          <a:latin typeface="Comic Sans MS" pitchFamily="66" charset="0"/>
                          <a:ea typeface="SimSun"/>
                        </a:rPr>
                        <a:t>частоту сердечных сокращений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236296" y="6165304"/>
            <a:ext cx="648072" cy="36004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2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640959" cy="4104455"/>
        </p:xfrm>
        <a:graphic>
          <a:graphicData uri="http://schemas.openxmlformats.org/drawingml/2006/table">
            <a:tbl>
              <a:tblPr/>
              <a:tblGrid>
                <a:gridCol w="757979"/>
                <a:gridCol w="606383"/>
                <a:gridCol w="7276597"/>
              </a:tblGrid>
              <a:tr h="1092711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 smtClean="0">
                          <a:latin typeface="Comic Sans MS" pitchFamily="66" charset="0"/>
                          <a:ea typeface="SimSun"/>
                        </a:rPr>
                        <a:t>8</a:t>
                      </a: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Зрительная зона расположена в … доле больших полушарий.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височной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затылочной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лобной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32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3200" b="1">
                          <a:latin typeface="Comic Sans MS" pitchFamily="66" charset="0"/>
                          <a:ea typeface="SimSun"/>
                        </a:rPr>
                        <a:t>теменной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092280" y="6165304"/>
            <a:ext cx="576064" cy="36004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3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640959" cy="4148176"/>
        </p:xfrm>
        <a:graphic>
          <a:graphicData uri="http://schemas.openxmlformats.org/drawingml/2006/table">
            <a:tbl>
              <a:tblPr/>
              <a:tblGrid>
                <a:gridCol w="757979"/>
                <a:gridCol w="606383"/>
                <a:gridCol w="7276597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latin typeface="Comic Sans MS" pitchFamily="66" charset="0"/>
                          <a:ea typeface="SimSun"/>
                        </a:rPr>
                        <a:t>9</a:t>
                      </a: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Вегетативная нервная система характеризуется тем, что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4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двигательный нервный узел расположен в передних рогах спинного мозга, стволе головного мозга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4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иннервирует скелетную мускулатуру, суставы, сухожилия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4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миелиновая оболочка имеется лишь до второго узла, после узла отсутствует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4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скорость проведения нервного импульса высокая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236296" y="6165304"/>
            <a:ext cx="576064" cy="288032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Примеры заданий по теме «Нервная система»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Comic Sans MS" pitchFamily="66" charset="0"/>
              </a:rPr>
              <a:t>Ответ: 1</a:t>
            </a:r>
            <a:endParaRPr lang="ru-RU" sz="2400" b="1"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640959" cy="4148176"/>
        </p:xfrm>
        <a:graphic>
          <a:graphicData uri="http://schemas.openxmlformats.org/drawingml/2006/table">
            <a:tbl>
              <a:tblPr/>
              <a:tblGrid>
                <a:gridCol w="757979"/>
                <a:gridCol w="606383"/>
                <a:gridCol w="7276597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latin typeface="Comic Sans MS" pitchFamily="66" charset="0"/>
                          <a:ea typeface="SimSun"/>
                        </a:rPr>
                        <a:t>10</a:t>
                      </a: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Проводниковая функция среднего мозга заключается в проведении нервных импульсов от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4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заднего мозга к промежуточному мозгу и от коры больших полушарий к продолговатому и спинному мозгу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4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продолговатого мозга в вышележащие отделы головного мозга и обратно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4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спинного мозга в вышележащие отделы головного мозга и обратно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  <a:tr h="75293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2400" b="1">
                        <a:latin typeface="Comic Sans MS" pitchFamily="66" charset="0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ствола головного мозга к большим полушариям и обратно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6876256" y="6309320"/>
            <a:ext cx="504056" cy="288032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pPr algn="just"/>
            <a:r>
              <a:rPr lang="ru-RU" sz="3600" b="1" smtClean="0">
                <a:latin typeface="Comic Sans MS" pitchFamily="66" charset="0"/>
              </a:rPr>
              <a:t>Назовите виды торможения УР, объясните причины возникновения и основные отличия.Какое значение имеет торможение УР? </a:t>
            </a:r>
            <a:endParaRPr lang="ru-RU" sz="3600" b="1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38492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smtClean="0">
                <a:latin typeface="Comic Sans MS" pitchFamily="66" charset="0"/>
              </a:rPr>
              <a:t>внешнее (безусловное); внутреннее (условное);</a:t>
            </a:r>
          </a:p>
          <a:p>
            <a:pPr algn="just"/>
            <a:r>
              <a:rPr lang="ru-RU" b="1" smtClean="0">
                <a:latin typeface="Comic Sans MS" pitchFamily="66" charset="0"/>
              </a:rPr>
              <a:t>по принципу БУР, новый сильный раздражитель, новый очаг возбуждения; врождённая форма</a:t>
            </a:r>
          </a:p>
          <a:p>
            <a:pPr algn="just"/>
            <a:r>
              <a:rPr lang="ru-RU" b="1" smtClean="0">
                <a:latin typeface="Comic Sans MS" pitchFamily="66" charset="0"/>
              </a:rPr>
              <a:t>по принципу УР, неподкрепление условного сигнала, рвётся временная связь, угасание; индивидуальная, приобретённая форма </a:t>
            </a:r>
            <a:endParaRPr lang="ru-RU" b="1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8720"/>
          </a:xfrm>
        </p:spPr>
        <p:txBody>
          <a:bodyPr>
            <a:normAutofit/>
          </a:bodyPr>
          <a:lstStyle/>
          <a:p>
            <a:r>
              <a:rPr lang="ru-RU" b="1" smtClean="0">
                <a:latin typeface="Comic Sans MS" pitchFamily="66" charset="0"/>
              </a:rPr>
              <a:t>ЕГЭ: что нужно знать!!!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1800" b="1">
              <a:latin typeface="Comic Sans MS" pitchFamily="66" charset="0"/>
            </a:endParaRPr>
          </a:p>
        </p:txBody>
      </p:sp>
      <p:graphicFrame>
        <p:nvGraphicFramePr>
          <p:cNvPr id="5" name="Объект 3"/>
          <p:cNvGraphicFramePr/>
          <p:nvPr/>
        </p:nvGraphicFramePr>
        <p:xfrm>
          <a:off x="395536" y="836713"/>
          <a:ext cx="8496944" cy="58704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96323"/>
                <a:gridCol w="3052431"/>
                <a:gridCol w="3448190"/>
              </a:tblGrid>
              <a:tr h="27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Категория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Биогеоценоз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Агроценоз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Круговорот веществ 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Сбалансированный 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Несбалансированный, часть веществ изымается человеком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Источники энергии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Солнечная (по правилу 10%)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Солнечная и энергия вносимых удобрений.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Видовое разнообразие 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Большое видовое разнообразие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Небольшое, преобладание монокультуры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Пищевые связи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Разветвлённые цепи питания – сети 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Короткие цепи питания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0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Направление действия отбора 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Действует естественный отбор, сохраняются особи с полезными приспособлениями к среде, формируется устойчивая экосистема. 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Действие естественного отбора ослаблено человеком, искуственный отбор в направлении организмов с максимальной продуктивностью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3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Способность к саморегуляции 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Саморегулирующая постоянно возобновляющая система (сукцессисия)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Не способна к саморегуляции, регулируется и контролируется человеком.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8">
            <a:alphaModFix amt="35000"/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Управляющая кнопка: далее 3">
            <a:hlinkClick action="ppaction://noaction" highlightClick="1"/>
          </p:cNvPr>
          <p:cNvSpPr/>
          <p:nvPr/>
        </p:nvSpPr>
        <p:spPr>
          <a:xfrm>
            <a:off x="467544" y="404664"/>
            <a:ext cx="432048" cy="288032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нейро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3429000"/>
            <a:ext cx="3503454" cy="19177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-5957"/>
            <a:ext cx="6894785" cy="6894785"/>
          </a:xfrm>
        </p:spPr>
      </p:pic>
      <p:sp>
        <p:nvSpPr>
          <p:cNvPr id="4" name="AutoShape 2" descr="blob:https://web.whatsapp.com/1280241b-83d7-4a91-8f72-bde5b942e49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1280241b-83d7-4a91-8f72-bde5b942e49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1280241b-83d7-4a91-8f72-bde5b942e49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blob:https://web.whatsapp.com/1280241b-83d7-4a91-8f72-bde5b942e49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blob:https://web.whatsapp.com/1280241b-83d7-4a91-8f72-bde5b942e49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blob:https://web.whatsapp.com/1280241b-83d7-4a91-8f72-bde5b942e49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blob:https://web.whatsapp.com/1280241b-83d7-4a91-8f72-bde5b942e49b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blob:https://web.whatsapp.com/1280241b-83d7-4a91-8f72-bde5b942e49b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42481"/>
      </p:ext>
    </p:extLst>
  </p:cSld>
  <p:clrMapOvr>
    <a:masterClrMapping/>
  </p:clrMapOvr>
  <p:transition>
    <p:wedge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smtClean="0">
                <a:solidFill>
                  <a:srgbClr val="C00000"/>
                </a:solidFill>
                <a:latin typeface="Comic Sans MS" pitchFamily="66" charset="0"/>
              </a:rPr>
              <a:t>СКИДКА 30% </a:t>
            </a:r>
          </a:p>
          <a:p>
            <a:pPr algn="ctr">
              <a:buNone/>
            </a:pPr>
            <a:r>
              <a:rPr lang="ru-RU" sz="4000" b="1" smtClean="0">
                <a:latin typeface="Comic Sans MS" pitchFamily="66" charset="0"/>
              </a:rPr>
              <a:t>на пособия по биологии </a:t>
            </a:r>
          </a:p>
          <a:p>
            <a:pPr algn="ctr">
              <a:buNone/>
            </a:pPr>
            <a:r>
              <a:rPr lang="ru-RU" sz="4000" b="1" smtClean="0">
                <a:latin typeface="Comic Sans MS" pitchFamily="66" charset="0"/>
              </a:rPr>
              <a:t>действует до 23 ноября </a:t>
            </a:r>
          </a:p>
          <a:p>
            <a:pPr algn="ctr">
              <a:buNone/>
            </a:pPr>
            <a:r>
              <a:rPr lang="ru-RU" sz="4000" b="1" smtClean="0">
                <a:latin typeface="Comic Sans MS" pitchFamily="66" charset="0"/>
              </a:rPr>
              <a:t>2020 года</a:t>
            </a:r>
          </a:p>
          <a:p>
            <a:pPr algn="ctr">
              <a:buNone/>
            </a:pPr>
            <a:r>
              <a:rPr lang="ru-RU" sz="4000" b="1" smtClean="0">
                <a:latin typeface="Comic Sans MS" pitchFamily="66" charset="0"/>
              </a:rPr>
              <a:t>при заказе в интернет-магазине</a:t>
            </a:r>
          </a:p>
          <a:p>
            <a:pPr algn="ctr">
              <a:buNone/>
            </a:pPr>
            <a:r>
              <a:rPr lang="en-US" sz="4000" b="1" smtClean="0">
                <a:latin typeface="Comic Sans MS" pitchFamily="66" charset="0"/>
                <a:hlinkClick r:id="rId2"/>
              </a:rPr>
              <a:t>www.legionr.ru</a:t>
            </a:r>
            <a:r>
              <a:rPr lang="ru-RU" sz="4000" b="1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sz="4400" b="1" smtClean="0">
                <a:latin typeface="Comic Sans MS" pitchFamily="66" charset="0"/>
              </a:rPr>
              <a:t>ввести код: </a:t>
            </a:r>
            <a:r>
              <a:rPr lang="ru-RU" sz="4400" b="1" smtClean="0">
                <a:solidFill>
                  <a:srgbClr val="006600"/>
                </a:solidFill>
                <a:latin typeface="Comic Sans MS" pitchFamily="66" charset="0"/>
              </a:rPr>
              <a:t>НЕРВНАЯСИСТЕМА</a:t>
            </a:r>
            <a:endParaRPr lang="ru-RU" sz="4400" b="1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1346432721_12-01.jpg"/>
          <p:cNvPicPr>
            <a:picLocks noChangeAspect="1"/>
          </p:cNvPicPr>
          <p:nvPr/>
        </p:nvPicPr>
        <p:blipFill>
          <a:blip r:embed="rId2"/>
          <a:srcRect b="14424"/>
          <a:stretch>
            <a:fillRect/>
          </a:stretch>
        </p:blipFill>
        <p:spPr>
          <a:xfrm>
            <a:off x="2339752" y="404664"/>
            <a:ext cx="4696774" cy="3985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4437112"/>
            <a:ext cx="5256584" cy="20162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800" b="1" smtClean="0">
                <a:solidFill>
                  <a:srgbClr val="003300"/>
                </a:solidFill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4800" b="1" smtClean="0">
                <a:solidFill>
                  <a:srgbClr val="003300"/>
                </a:solidFill>
                <a:latin typeface="Comic Sans MS" pitchFamily="66" charset="0"/>
              </a:rPr>
              <a:t>ЗА </a:t>
            </a:r>
          </a:p>
          <a:p>
            <a:pPr algn="ctr">
              <a:buNone/>
            </a:pPr>
            <a:r>
              <a:rPr lang="ru-RU" sz="4800" b="1" smtClean="0">
                <a:solidFill>
                  <a:srgbClr val="003300"/>
                </a:solidFill>
                <a:latin typeface="Comic Sans MS" pitchFamily="66" charset="0"/>
              </a:rPr>
              <a:t>ВНИМАНИЕ!</a:t>
            </a:r>
            <a:endParaRPr lang="ru-RU" sz="4800" b="1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8">
            <a:alphaModFix amt="35000"/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94928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atin typeface="Comic Sans MS" pitchFamily="66" charset="0"/>
              </a:rPr>
              <a:t>Свойства нервной ткани: </a:t>
            </a:r>
          </a:p>
          <a:p>
            <a:pPr algn="ctr"/>
            <a:r>
              <a:rPr lang="ru-RU" sz="2800" b="1" smtClean="0">
                <a:latin typeface="Comic Sans MS" pitchFamily="66" charset="0"/>
              </a:rPr>
              <a:t>возбудимость и проводимость</a:t>
            </a:r>
            <a:endParaRPr lang="ru-RU" sz="2800" b="1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alphaModFix amt="35000"/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noFill/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Строение нейрона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нейрон_1.jpg"/>
          <p:cNvPicPr>
            <a:picLocks noChangeAspect="1"/>
          </p:cNvPicPr>
          <p:nvPr/>
        </p:nvPicPr>
        <p:blipFill>
          <a:blip r:embed="rId2"/>
          <a:srcRect l="6615" t="21420" r="3611" b="13061"/>
          <a:stretch>
            <a:fillRect/>
          </a:stretch>
        </p:blipFill>
        <p:spPr>
          <a:xfrm>
            <a:off x="0" y="1412776"/>
            <a:ext cx="9144000" cy="500513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323528" y="332656"/>
            <a:ext cx="576064" cy="36004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7">
            <a:alphaModFix amt="35000"/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noFill/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Вещество мозга</a:t>
            </a:r>
            <a:endParaRPr lang="ru-RU" b="1">
              <a:solidFill>
                <a:srgbClr val="492303"/>
              </a:solidFill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6" name="Управляющая кнопка: далее 5">
            <a:hlinkClick action="ppaction://noaction" highlightClick="1"/>
          </p:cNvPr>
          <p:cNvSpPr/>
          <p:nvPr/>
        </p:nvSpPr>
        <p:spPr>
          <a:xfrm>
            <a:off x="8244408" y="6237312"/>
            <a:ext cx="504056" cy="288032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smtClean="0">
                <a:solidFill>
                  <a:srgbClr val="492303"/>
                </a:solidFill>
                <a:latin typeface="Comic Sans MS" pitchFamily="66" charset="0"/>
              </a:rPr>
              <a:t>Рефлекс</a:t>
            </a:r>
            <a:endParaRPr lang="ru-RU"/>
          </a:p>
        </p:txBody>
      </p:sp>
      <p:pic>
        <p:nvPicPr>
          <p:cNvPr id="10854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 l="36246" t="16360" r="19479" b="17688"/>
          <a:stretch>
            <a:fillRect/>
          </a:stretch>
        </p:blipFill>
        <p:spPr bwMode="auto">
          <a:xfrm>
            <a:off x="1547664" y="1412776"/>
            <a:ext cx="6120680" cy="512607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72400" y="6093296"/>
            <a:ext cx="504056" cy="288032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152</Paragraphs>
  <Slides>52</Slides>
  <Notes>3</Notes>
  <TotalTime>1587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53">
      <vt:lpstr>Тема Office</vt:lpstr>
      <vt:lpstr>Человек и его здоровье. Нервная система человека</vt:lpstr>
      <vt:lpstr>Нервная система (НС)</vt:lpstr>
      <vt:lpstr>Slide 3</vt:lpstr>
      <vt:lpstr>Slide 4</vt:lpstr>
      <vt:lpstr>Slide 5</vt:lpstr>
      <vt:lpstr>Slide 6</vt:lpstr>
      <vt:lpstr>Строение нейрона</vt:lpstr>
      <vt:lpstr>Вещество мозга</vt:lpstr>
      <vt:lpstr>Рефлекс</vt:lpstr>
      <vt:lpstr>Рефлекс. Рефлекторная дуга </vt:lpstr>
      <vt:lpstr>Рефлекторная дуга</vt:lpstr>
      <vt:lpstr>Рефлекторная дуга</vt:lpstr>
      <vt:lpstr>Синапс </vt:lpstr>
      <vt:lpstr>Синапс </vt:lpstr>
      <vt:lpstr>ЦНС. Спинной мозг</vt:lpstr>
      <vt:lpstr>Рефлекторная функция спинного мозга</vt:lpstr>
      <vt:lpstr>ЦНС. Головной мозг</vt:lpstr>
      <vt:lpstr>Отделы головного мозга</vt:lpstr>
      <vt:lpstr>Отделы головного мозга</vt:lpstr>
      <vt:lpstr>Отделы головного мозга</vt:lpstr>
      <vt:lpstr>Отделы головного мозга</vt:lpstr>
      <vt:lpstr>Отделы головного мозга</vt:lpstr>
      <vt:lpstr>Кора больших полушарий</vt:lpstr>
      <vt:lpstr>Кора больших полушарий</vt:lpstr>
      <vt:lpstr>Периферическая НС</vt:lpstr>
      <vt:lpstr>Вегетативная НС</vt:lpstr>
      <vt:lpstr>Вегетативная НС</vt:lpstr>
      <vt:lpstr>Вегетативная НС</vt:lpstr>
      <vt:lpstr>Вегетативная НС</vt:lpstr>
      <vt:lpstr>Вегетативная НС</vt:lpstr>
      <vt:lpstr>Рефлексы </vt:lpstr>
      <vt:lpstr>Безусловный рефлекс</vt:lpstr>
      <vt:lpstr>Условный рефлекс</vt:lpstr>
      <vt:lpstr>Механизмы регуляции</vt:lpstr>
      <vt:lpstr>Регуляция работы сердца</vt:lpstr>
      <vt:lpstr>Регуляция дыхания</vt:lpstr>
      <vt:lpstr>Регуляция выделения</vt:lpstr>
      <vt:lpstr>Примеры заданий по теме «Нервная система»</vt:lpstr>
      <vt:lpstr>Примеры заданий по теме «Нервная система»</vt:lpstr>
      <vt:lpstr>Примеры заданий по теме «Нервная система»</vt:lpstr>
      <vt:lpstr>Примеры заданий по теме «Нервная система»</vt:lpstr>
      <vt:lpstr>Примеры заданий по теме «Нервная система»</vt:lpstr>
      <vt:lpstr>Примеры заданий по теме «Нервная система»</vt:lpstr>
      <vt:lpstr>Примеры заданий по теме «Нервная система»</vt:lpstr>
      <vt:lpstr>Примеры заданий по теме «Нервная система»</vt:lpstr>
      <vt:lpstr>Примеры заданий по теме «Нервная система»</vt:lpstr>
      <vt:lpstr>Примеры заданий по теме «Нервная система»</vt:lpstr>
      <vt:lpstr>Назовите виды торможения УР, объясните причины возникновения и основные отличия.Какое значение имеет торможение УР? </vt:lpstr>
      <vt:lpstr>ЕГЭ: что нужно знать!!!</vt:lpstr>
      <vt:lpstr>Slide 50</vt:lpstr>
      <vt:lpstr>Slide 51</vt:lpstr>
      <vt:lpstr>Slide 52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Настёна</dc:creator>
  <cp:lastModifiedBy>HP</cp:lastModifiedBy>
  <cp:revision>220</cp:revision>
  <cp:lastPrinted>2020-11-20T09:46:50.000</cp:lastPrinted>
  <dcterms:created xsi:type="dcterms:W3CDTF">2015-10-30T20:34:22Z</dcterms:created>
  <dcterms:modified xsi:type="dcterms:W3CDTF">2020-11-21T04:07:00Z</dcterms:modified>
</cp:coreProperties>
</file>