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9CA-2380-4E21-9D83-8EBF35DC6439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C06-9088-42F9-8419-19D3958CB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27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9CA-2380-4E21-9D83-8EBF35DC6439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C06-9088-42F9-8419-19D3958CB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05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9CA-2380-4E21-9D83-8EBF35DC6439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C06-9088-42F9-8419-19D3958CB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40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9CA-2380-4E21-9D83-8EBF35DC6439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C06-9088-42F9-8419-19D3958CB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78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9CA-2380-4E21-9D83-8EBF35DC6439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C06-9088-42F9-8419-19D3958CB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4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9CA-2380-4E21-9D83-8EBF35DC6439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C06-9088-42F9-8419-19D3958CB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87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9CA-2380-4E21-9D83-8EBF35DC6439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C06-9088-42F9-8419-19D3958CB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77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9CA-2380-4E21-9D83-8EBF35DC6439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C06-9088-42F9-8419-19D3958CB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3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9CA-2380-4E21-9D83-8EBF35DC6439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C06-9088-42F9-8419-19D3958CB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91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9CA-2380-4E21-9D83-8EBF35DC6439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C06-9088-42F9-8419-19D3958CB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8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9CA-2380-4E21-9D83-8EBF35DC6439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C06-9088-42F9-8419-19D3958CB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74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AF9CA-2380-4E21-9D83-8EBF35DC6439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6C06-9088-42F9-8419-19D3958CB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68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Языковые средства выразительности</a:t>
            </a:r>
            <a:br>
              <a:rPr lang="ru-RU" sz="4800" b="1" dirty="0">
                <a:solidFill>
                  <a:srgbClr val="FF0000"/>
                </a:solidFill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Фонетические средства выразительности</a:t>
            </a:r>
          </a:p>
          <a:p>
            <a:r>
              <a:rPr lang="ru-RU" b="1" dirty="0"/>
              <a:t>Аллитерация</a:t>
            </a:r>
            <a:r>
              <a:rPr lang="ru-RU" dirty="0"/>
              <a:t> — это повторение одинаковых или однородных согласных в стихе, придающее ему особую звуковую выразительность (в стихосложении). Например: </a:t>
            </a:r>
            <a:r>
              <a:rPr lang="ru-RU" b="1" i="1" dirty="0"/>
              <a:t>Г</a:t>
            </a:r>
            <a:r>
              <a:rPr lang="ru-RU" i="1" dirty="0"/>
              <a:t>о</a:t>
            </a:r>
            <a:r>
              <a:rPr lang="ru-RU" b="1" i="1" dirty="0"/>
              <a:t>р</a:t>
            </a:r>
            <a:r>
              <a:rPr lang="ru-RU" i="1" dirty="0"/>
              <a:t>од г</a:t>
            </a:r>
            <a:r>
              <a:rPr lang="ru-RU" b="1" i="1" dirty="0"/>
              <a:t>р</a:t>
            </a:r>
            <a:r>
              <a:rPr lang="ru-RU" i="1" dirty="0"/>
              <a:t>абил, г</a:t>
            </a:r>
            <a:r>
              <a:rPr lang="ru-RU" b="1" i="1" dirty="0"/>
              <a:t>р</a:t>
            </a:r>
            <a:r>
              <a:rPr lang="ru-RU" i="1" dirty="0"/>
              <a:t>ёб, г</a:t>
            </a:r>
            <a:r>
              <a:rPr lang="ru-RU" b="1" i="1" dirty="0"/>
              <a:t>р</a:t>
            </a:r>
            <a:r>
              <a:rPr lang="ru-RU" i="1" dirty="0"/>
              <a:t>абастал</a:t>
            </a:r>
          </a:p>
          <a:p>
            <a:r>
              <a:rPr lang="ru-RU" b="1" dirty="0"/>
              <a:t>Ассонанс</a:t>
            </a:r>
            <a:r>
              <a:rPr lang="ru-RU" dirty="0"/>
              <a:t> - повторение гласных. Например: Мело</a:t>
            </a:r>
            <a:r>
              <a:rPr lang="ru-RU" i="1" dirty="0"/>
              <a:t>, м</a:t>
            </a:r>
            <a:r>
              <a:rPr lang="ru-RU" b="1" i="1" dirty="0"/>
              <a:t>е</a:t>
            </a:r>
            <a:r>
              <a:rPr lang="ru-RU" i="1" dirty="0"/>
              <a:t>ло по вс</a:t>
            </a:r>
            <a:r>
              <a:rPr lang="ru-RU" b="1" i="1" dirty="0"/>
              <a:t>е</a:t>
            </a:r>
            <a:r>
              <a:rPr lang="ru-RU" i="1" dirty="0"/>
              <a:t>й з</a:t>
            </a:r>
            <a:r>
              <a:rPr lang="ru-RU" b="1" i="1" dirty="0"/>
              <a:t>е</a:t>
            </a:r>
            <a:r>
              <a:rPr lang="ru-RU" i="1" dirty="0"/>
              <a:t>мле</a:t>
            </a:r>
            <a:br>
              <a:rPr lang="ru-RU" i="1" dirty="0"/>
            </a:br>
            <a:r>
              <a:rPr lang="ru-RU" i="1" dirty="0"/>
              <a:t>Во вс</a:t>
            </a:r>
            <a:r>
              <a:rPr lang="ru-RU" b="1" i="1" dirty="0"/>
              <a:t>е</a:t>
            </a:r>
            <a:r>
              <a:rPr lang="ru-RU" i="1" dirty="0"/>
              <a:t> пределы.</a:t>
            </a:r>
            <a:br>
              <a:rPr lang="ru-RU" i="1" dirty="0"/>
            </a:br>
            <a:r>
              <a:rPr lang="ru-RU" i="1" dirty="0"/>
              <a:t>Св</a:t>
            </a:r>
            <a:r>
              <a:rPr lang="ru-RU" b="1" i="1" dirty="0"/>
              <a:t>е</a:t>
            </a:r>
            <a:r>
              <a:rPr lang="ru-RU" i="1" dirty="0"/>
              <a:t>ча гор</a:t>
            </a:r>
            <a:r>
              <a:rPr lang="ru-RU" b="1" i="1" dirty="0"/>
              <a:t>е</a:t>
            </a:r>
            <a:r>
              <a:rPr lang="ru-RU" i="1" dirty="0"/>
              <a:t>ла на стол</a:t>
            </a:r>
            <a:r>
              <a:rPr lang="ru-RU" b="1" i="1" dirty="0"/>
              <a:t>е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/>
              <a:t>Св</a:t>
            </a:r>
            <a:r>
              <a:rPr lang="ru-RU" b="1" i="1" dirty="0"/>
              <a:t>е</a:t>
            </a:r>
            <a:r>
              <a:rPr lang="ru-RU" i="1" dirty="0"/>
              <a:t>ча горела...(Б. Пастернак)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112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Синтаксические средства выразительности (стилистические фигуры)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Синтаксический параллелизм</a:t>
            </a:r>
            <a:r>
              <a:rPr lang="ru-RU" dirty="0"/>
              <a:t> - сходное, параллельное построение фраз, строк. Например: </a:t>
            </a:r>
            <a:r>
              <a:rPr lang="ru-RU" i="1" dirty="0"/>
              <a:t>Уметь просить прощения — показатель силы. Уметь прощать — показатель благородства.</a:t>
            </a:r>
            <a:endParaRPr lang="ru-RU" dirty="0"/>
          </a:p>
          <a:p>
            <a:r>
              <a:rPr lang="ru-RU" b="1" dirty="0"/>
              <a:t>Градация</a:t>
            </a:r>
            <a:r>
              <a:rPr lang="ru-RU" dirty="0"/>
              <a:t> - расположение синонимов по степени нарастания или ослабления признака. Например: </a:t>
            </a:r>
            <a:r>
              <a:rPr lang="ru-RU" i="1" dirty="0"/>
              <a:t>Тишина накрывала, наваливалась, поглощала.</a:t>
            </a:r>
            <a:endParaRPr lang="ru-RU" dirty="0"/>
          </a:p>
          <a:p>
            <a:r>
              <a:rPr lang="ru-RU" b="1" dirty="0"/>
              <a:t>Антитеза</a:t>
            </a:r>
            <a:r>
              <a:rPr lang="ru-RU" dirty="0"/>
              <a:t> - стилистическая фигура контраста, сопоставление, противопоставление противоположных понятий. Например: </a:t>
            </a:r>
            <a:r>
              <a:rPr lang="ru-RU" i="1" dirty="0"/>
              <a:t>Волос длинный - ум короткий.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65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Синтаксические средства выразительности (стилистические фигуры)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Анафора</a:t>
            </a:r>
            <a:r>
              <a:rPr lang="ru-RU" dirty="0"/>
              <a:t> — единоначатие. Например: Берегите</a:t>
            </a:r>
            <a:r>
              <a:rPr lang="ru-RU" i="1" dirty="0"/>
              <a:t> друг друга,</a:t>
            </a:r>
            <a:br>
              <a:rPr lang="ru-RU" i="1" dirty="0"/>
            </a:br>
            <a:r>
              <a:rPr lang="ru-RU" i="1" dirty="0"/>
              <a:t>Добротой согревайте.</a:t>
            </a:r>
            <a:br>
              <a:rPr lang="ru-RU" i="1" dirty="0"/>
            </a:br>
            <a:r>
              <a:rPr lang="ru-RU" i="1" dirty="0"/>
              <a:t>Берегите друг друга,</a:t>
            </a:r>
            <a:br>
              <a:rPr lang="ru-RU" i="1" dirty="0"/>
            </a:br>
            <a:r>
              <a:rPr lang="ru-RU" i="1" dirty="0"/>
              <a:t>Обижать не давайте.</a:t>
            </a:r>
            <a:endParaRPr lang="ru-RU" dirty="0"/>
          </a:p>
          <a:p>
            <a:r>
              <a:rPr lang="ru-RU" b="1" dirty="0"/>
              <a:t>Эпифора</a:t>
            </a:r>
            <a:r>
              <a:rPr lang="ru-RU" dirty="0"/>
              <a:t> — повтор конечных слов. Например: Лес не тот! Куст</a:t>
            </a:r>
            <a:r>
              <a:rPr lang="ru-RU" i="1" dirty="0"/>
              <a:t> не тот!</a:t>
            </a:r>
            <a:br>
              <a:rPr lang="ru-RU" i="1" dirty="0"/>
            </a:br>
            <a:r>
              <a:rPr lang="ru-RU" i="1" dirty="0"/>
              <a:t>Дрозд не тот!</a:t>
            </a:r>
            <a:endParaRPr lang="ru-RU" dirty="0"/>
          </a:p>
          <a:p>
            <a:r>
              <a:rPr lang="ru-RU" b="1" dirty="0"/>
              <a:t>Парцелляция</a:t>
            </a:r>
            <a:r>
              <a:rPr lang="ru-RU" dirty="0"/>
              <a:t> — разделение предложения на части. Например: </a:t>
            </a:r>
            <a:r>
              <a:rPr lang="ru-RU" i="1" dirty="0"/>
              <a:t>Зашёл человек. В кожаной куртке. Грязный. Улыбнулся.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479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i="1" dirty="0"/>
              <a:t>Откуда, умная, бредёшь ты голова?</a:t>
            </a:r>
            <a:r>
              <a:rPr lang="ru-RU" dirty="0"/>
              <a:t> (И. Крылов).</a:t>
            </a:r>
          </a:p>
          <a:p>
            <a:pPr fontAlgn="base"/>
            <a:r>
              <a:rPr lang="ru-RU" i="1" dirty="0"/>
              <a:t>Граф Хвостов,</a:t>
            </a:r>
            <a:br>
              <a:rPr lang="ru-RU" dirty="0"/>
            </a:br>
            <a:r>
              <a:rPr lang="ru-RU" i="1" dirty="0"/>
              <a:t>Поэт, любимый небесами,</a:t>
            </a:r>
            <a:br>
              <a:rPr lang="ru-RU" dirty="0"/>
            </a:br>
            <a:r>
              <a:rPr lang="ru-RU" i="1" dirty="0"/>
              <a:t>Уж пел бессмертными стихами</a:t>
            </a:r>
            <a:br>
              <a:rPr lang="ru-RU" dirty="0"/>
            </a:br>
            <a:r>
              <a:rPr lang="ru-RU" i="1" dirty="0"/>
              <a:t>Несчастье Невских берегов…</a:t>
            </a:r>
            <a:r>
              <a:rPr lang="ru-RU" dirty="0"/>
              <a:t> (А. Пушкин)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158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i="1" dirty="0"/>
              <a:t>Глаза громадные, как прожекторы</a:t>
            </a:r>
            <a:r>
              <a:rPr lang="ru-RU" dirty="0"/>
              <a:t> (</a:t>
            </a:r>
            <a:r>
              <a:rPr lang="ru-RU" dirty="0" err="1"/>
              <a:t>В.Маяковский</a:t>
            </a:r>
            <a:r>
              <a:rPr lang="ru-RU" dirty="0"/>
              <a:t>)</a:t>
            </a:r>
          </a:p>
          <a:p>
            <a:pPr fontAlgn="base"/>
            <a:r>
              <a:rPr lang="ru-RU" i="1" dirty="0"/>
              <a:t>Шаровары шириною с Чёрное море</a:t>
            </a:r>
            <a:r>
              <a:rPr lang="ru-RU" dirty="0"/>
              <a:t> (</a:t>
            </a:r>
            <a:r>
              <a:rPr lang="ru-RU" dirty="0" err="1"/>
              <a:t>Н.Гоголь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238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Со снопом волос твоих овсяных</a:t>
            </a:r>
            <a:br>
              <a:rPr lang="ru-RU" dirty="0"/>
            </a:br>
            <a:r>
              <a:rPr lang="ru-RU" i="1" dirty="0" err="1"/>
              <a:t>Отоснилась</a:t>
            </a:r>
            <a:r>
              <a:rPr lang="ru-RU" i="1" dirty="0"/>
              <a:t> ты мне навсегда.</a:t>
            </a:r>
            <a:r>
              <a:rPr lang="ru-RU" dirty="0"/>
              <a:t> (С. Есенин.)</a:t>
            </a:r>
            <a:r>
              <a:rPr lang="ru-RU" i="1" dirty="0"/>
              <a:t>Сонное озеро города</a:t>
            </a:r>
            <a:r>
              <a:rPr lang="ru-RU" dirty="0"/>
              <a:t> (А. Блок).</a:t>
            </a:r>
            <a:r>
              <a:rPr lang="ru-RU" i="1" dirty="0"/>
              <a:t>Сугробов белые телята</a:t>
            </a:r>
            <a:r>
              <a:rPr lang="ru-RU" dirty="0"/>
              <a:t> (Б. Ахмадулина)</a:t>
            </a:r>
          </a:p>
        </p:txBody>
      </p:sp>
    </p:spTree>
    <p:extLst>
      <p:ext uri="{BB962C8B-B14F-4D97-AF65-F5344CB8AC3E}">
        <p14:creationId xmlns:p14="http://schemas.microsoft.com/office/powerpoint/2010/main" val="3871817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Талии никак не толще бутылочной шейки</a:t>
            </a:r>
            <a:r>
              <a:rPr lang="ru-RU" dirty="0"/>
              <a:t> (Н. Гоголь)</a:t>
            </a:r>
          </a:p>
        </p:txBody>
      </p:sp>
    </p:spTree>
    <p:extLst>
      <p:ext uri="{BB962C8B-B14F-4D97-AF65-F5344CB8AC3E}">
        <p14:creationId xmlns:p14="http://schemas.microsoft.com/office/powerpoint/2010/main" val="2371312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О чём ты воешь, ветер ночной,</a:t>
            </a:r>
            <a:br>
              <a:rPr lang="ru-RU" i="1" dirty="0"/>
            </a:br>
            <a:r>
              <a:rPr lang="ru-RU" i="1" dirty="0"/>
              <a:t>О чём так сетуешь безумно?</a:t>
            </a:r>
            <a:br>
              <a:rPr lang="ru-RU" dirty="0"/>
            </a:br>
            <a:r>
              <a:rPr lang="ru-RU" dirty="0"/>
              <a:t>(Ф. Тютчев.)</a:t>
            </a:r>
            <a:r>
              <a:rPr lang="ru-RU" i="1" dirty="0"/>
              <a:t>Утешится безмолвная печаль,</a:t>
            </a:r>
            <a:br>
              <a:rPr lang="ru-RU" dirty="0"/>
            </a:br>
            <a:r>
              <a:rPr lang="ru-RU" i="1" dirty="0"/>
              <a:t>И резвая задумается радость…</a:t>
            </a:r>
            <a:r>
              <a:rPr lang="ru-RU" dirty="0"/>
              <a:t> (</a:t>
            </a:r>
            <a:r>
              <a:rPr lang="ru-RU" dirty="0" err="1"/>
              <a:t>А.С.Пушкин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9770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Но люблю я, весна золотая,</a:t>
            </a:r>
            <a:br>
              <a:rPr lang="ru-RU" dirty="0"/>
            </a:br>
            <a:r>
              <a:rPr lang="ru-RU" i="1" dirty="0"/>
              <a:t>Твой сплошной, чудно смешанный шум…</a:t>
            </a:r>
            <a:br>
              <a:rPr lang="ru-RU" dirty="0"/>
            </a:br>
            <a:r>
              <a:rPr lang="ru-RU" dirty="0"/>
              <a:t>(Н. Некрасов) </a:t>
            </a:r>
            <a:r>
              <a:rPr lang="ru-RU" i="1" dirty="0"/>
              <a:t>Отговорила роща золотая Берёзовым весёлым языком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11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«Царь зверей» (лев), «люди в белых халатах» (врачи), «рыжая плутовка» (лиса)</a:t>
            </a:r>
          </a:p>
        </p:txBody>
      </p:sp>
    </p:spTree>
    <p:extLst>
      <p:ext uri="{BB962C8B-B14F-4D97-AF65-F5344CB8AC3E}">
        <p14:creationId xmlns:p14="http://schemas.microsoft.com/office/powerpoint/2010/main" val="167500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i="1" dirty="0"/>
              <a:t>Лёд неокрепший на речке студёной словно как тающий сахар лежит.</a:t>
            </a:r>
            <a:r>
              <a:rPr lang="ru-RU" dirty="0"/>
              <a:t> (Н. Некрасов.)</a:t>
            </a:r>
          </a:p>
          <a:p>
            <a:pPr fontAlgn="base"/>
            <a:r>
              <a:rPr lang="ru-RU" i="1" dirty="0"/>
              <a:t>Да, есть слова, что жгут, как пламя.</a:t>
            </a:r>
            <a:r>
              <a:rPr lang="ru-RU" dirty="0"/>
              <a:t> (А. Твардовский)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63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Звукоподражание</a:t>
            </a:r>
            <a:r>
              <a:rPr lang="ru-RU" sz="3200" dirty="0"/>
              <a:t> - Воспроизведение природного звучания, имитация звука. Например: </a:t>
            </a:r>
            <a:r>
              <a:rPr lang="ru-RU" sz="3200" i="1" dirty="0"/>
              <a:t>Как носят капли вести о езде,</a:t>
            </a:r>
            <a:br>
              <a:rPr lang="ru-RU" sz="3200" i="1" dirty="0"/>
            </a:br>
            <a:r>
              <a:rPr lang="ru-RU" sz="3200" i="1" dirty="0"/>
              <a:t>И всю-то ночь всё цокают да едут,</a:t>
            </a:r>
            <a:br>
              <a:rPr lang="ru-RU" sz="3200" i="1" dirty="0"/>
            </a:br>
            <a:r>
              <a:rPr lang="ru-RU" sz="3200" i="1" dirty="0"/>
              <a:t>Стуча подковой об одном гвозде</a:t>
            </a:r>
            <a:br>
              <a:rPr lang="ru-RU" sz="3200" i="1" dirty="0"/>
            </a:br>
            <a:r>
              <a:rPr lang="ru-RU" sz="3200" i="1" dirty="0"/>
              <a:t>То тут, то там, то в тот подъезд, то в этот.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8817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239" y="2422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Лексические средства выразительности (тропы)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Эпитет</a:t>
            </a:r>
            <a:r>
              <a:rPr lang="ru-RU" dirty="0"/>
              <a:t> — Образное определение, характеризующее свойство, качество, понятие, явление. Например: </a:t>
            </a:r>
            <a:r>
              <a:rPr lang="ru-RU" i="1" dirty="0"/>
              <a:t>золотая роща, весёлый ветер</a:t>
            </a:r>
            <a:endParaRPr lang="ru-RU" dirty="0"/>
          </a:p>
          <a:p>
            <a:r>
              <a:rPr lang="ru-RU" b="1" dirty="0"/>
              <a:t>Сравнение</a:t>
            </a:r>
            <a:r>
              <a:rPr lang="ru-RU" dirty="0"/>
              <a:t> - Сопоставление двух предметов, понятий или состояний, имеющих общий признак. Например: </a:t>
            </a:r>
            <a:r>
              <a:rPr lang="ru-RU" i="1" dirty="0"/>
              <a:t>И берёзы стоят, как большие свечки.</a:t>
            </a:r>
            <a:endParaRPr lang="ru-RU" dirty="0"/>
          </a:p>
          <a:p>
            <a:r>
              <a:rPr lang="ru-RU" b="1" dirty="0"/>
              <a:t>Метафора</a:t>
            </a:r>
            <a:r>
              <a:rPr lang="ru-RU" dirty="0"/>
              <a:t> — переносное значение слова, основанное на сходстве. Например: </a:t>
            </a:r>
            <a:r>
              <a:rPr lang="ru-RU" i="1" dirty="0"/>
              <a:t>Ситец неба голубой.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21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Лексические средства выразительности (тропы)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Олицетворение</a:t>
            </a:r>
            <a:r>
              <a:rPr lang="ru-RU" dirty="0"/>
              <a:t> - перенесение свойств человека на неодушевлённые предметы. Например: </a:t>
            </a:r>
            <a:r>
              <a:rPr lang="ru-RU" i="1" dirty="0"/>
              <a:t>Спит черёмуха в белой накидке.</a:t>
            </a:r>
            <a:endParaRPr lang="ru-RU" dirty="0"/>
          </a:p>
          <a:p>
            <a:r>
              <a:rPr lang="ru-RU" b="1" dirty="0"/>
              <a:t>Метонимия</a:t>
            </a:r>
            <a:r>
              <a:rPr lang="ru-RU" dirty="0"/>
              <a:t> - замена одного слова другим на основе смежности двух понятий. Например: </a:t>
            </a:r>
            <a:r>
              <a:rPr lang="ru-RU" i="1" dirty="0"/>
              <a:t>Я три тарелки съел.</a:t>
            </a:r>
            <a:endParaRPr lang="ru-RU" dirty="0"/>
          </a:p>
          <a:p>
            <a:r>
              <a:rPr lang="ru-RU" b="1" dirty="0"/>
              <a:t>Синекдоха</a:t>
            </a:r>
            <a:r>
              <a:rPr lang="ru-RU" dirty="0"/>
              <a:t> — замена множественного числа единственным, употребление целого вместо части (и наоборот). Например: </a:t>
            </a:r>
            <a:r>
              <a:rPr lang="ru-RU" i="1" dirty="0"/>
              <a:t>Швед, русский колет, рубит, режет...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400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Лексические средства выразительности (тропы)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Аллегория</a:t>
            </a:r>
            <a:r>
              <a:rPr lang="ru-RU" dirty="0"/>
              <a:t> - иносказание; изображение конкретного понятия в художественных образах (в сказках, баснях, пословицах, былинах). Например: </a:t>
            </a:r>
            <a:r>
              <a:rPr lang="ru-RU" i="1" dirty="0"/>
              <a:t>Лиса</a:t>
            </a:r>
            <a:r>
              <a:rPr lang="ru-RU" dirty="0"/>
              <a:t> – аллегория хитрости, </a:t>
            </a:r>
            <a:r>
              <a:rPr lang="ru-RU" i="1" dirty="0"/>
              <a:t>заяц</a:t>
            </a:r>
            <a:r>
              <a:rPr lang="ru-RU" dirty="0"/>
              <a:t> - трусости</a:t>
            </a:r>
          </a:p>
          <a:p>
            <a:r>
              <a:rPr lang="ru-RU" b="1" dirty="0"/>
              <a:t>Гипербола</a:t>
            </a:r>
            <a:r>
              <a:rPr lang="ru-RU" dirty="0"/>
              <a:t> - преувеличение. Например: </a:t>
            </a:r>
            <a:r>
              <a:rPr lang="ru-RU" i="1" dirty="0"/>
              <a:t>Двести лет тебя не видел.</a:t>
            </a:r>
            <a:endParaRPr lang="ru-RU" dirty="0"/>
          </a:p>
          <a:p>
            <a:r>
              <a:rPr lang="ru-RU" b="1" dirty="0"/>
              <a:t>Литота</a:t>
            </a:r>
            <a:r>
              <a:rPr lang="ru-RU" dirty="0"/>
              <a:t> - преуменьшение. Например: Подожди 5 секунд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79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Лексические средства выразительности (тропы)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Перифраза</a:t>
            </a:r>
            <a:r>
              <a:rPr lang="ru-RU" dirty="0"/>
              <a:t> - пересказ, описательный оборот, содержащий оценку. Например: </a:t>
            </a:r>
            <a:r>
              <a:rPr lang="ru-RU" i="1" dirty="0"/>
              <a:t>Царь зверей (лев).</a:t>
            </a:r>
            <a:endParaRPr lang="ru-RU" dirty="0"/>
          </a:p>
          <a:p>
            <a:r>
              <a:rPr lang="ru-RU" b="1" dirty="0"/>
              <a:t>Каламбур</a:t>
            </a:r>
            <a:r>
              <a:rPr lang="ru-RU" dirty="0"/>
              <a:t> - игра слов, юмористическое использование многозначности слов или омонимии. Например: Сев</a:t>
            </a:r>
            <a:r>
              <a:rPr lang="ru-RU" i="1" dirty="0"/>
              <a:t> в такси, спросила ТАКСА:</a:t>
            </a:r>
            <a:br>
              <a:rPr lang="ru-RU" i="1" dirty="0"/>
            </a:br>
            <a:r>
              <a:rPr lang="ru-RU" i="1" dirty="0"/>
              <a:t>"За проезд какая ТАКСА?"</a:t>
            </a:r>
            <a:br>
              <a:rPr lang="ru-RU" i="1" dirty="0"/>
            </a:br>
            <a:r>
              <a:rPr lang="ru-RU" i="1" dirty="0"/>
              <a:t>А водитель: "Денег с ТАКС</a:t>
            </a:r>
            <a:br>
              <a:rPr lang="ru-RU" i="1" dirty="0"/>
            </a:br>
            <a:r>
              <a:rPr lang="ru-RU" i="1" dirty="0"/>
              <a:t>Не берем совсем. Вот ТАК-С!"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174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Лексические средства выразительности (тропы)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Оксюморон</a:t>
            </a:r>
            <a:r>
              <a:rPr lang="ru-RU" dirty="0"/>
              <a:t> — сочетание противоположных по значению слов. Например: </a:t>
            </a:r>
            <a:r>
              <a:rPr lang="ru-RU" i="1" dirty="0"/>
              <a:t>звонкая тишина, горячий снег</a:t>
            </a:r>
            <a:endParaRPr lang="ru-RU" dirty="0"/>
          </a:p>
          <a:p>
            <a:r>
              <a:rPr lang="ru-RU" b="1" dirty="0"/>
              <a:t>Фразеологизмы</a:t>
            </a:r>
            <a:r>
              <a:rPr lang="ru-RU" dirty="0"/>
              <a:t> - устойчивые сочетания слов. Например: </a:t>
            </a:r>
            <a:r>
              <a:rPr lang="ru-RU" i="1" dirty="0"/>
              <a:t>зарыть талант в землю.</a:t>
            </a:r>
            <a:endParaRPr lang="ru-RU" dirty="0"/>
          </a:p>
          <a:p>
            <a:r>
              <a:rPr lang="ru-RU" b="1" dirty="0"/>
              <a:t>Ирония</a:t>
            </a:r>
            <a:r>
              <a:rPr lang="ru-RU" dirty="0"/>
              <a:t> - тонкая насмешка, употребление в смысле, противоположном прямому. Например: </a:t>
            </a:r>
            <a:r>
              <a:rPr lang="ru-RU" i="1" dirty="0"/>
              <a:t>Ты всё пела? Это дело: так поди же, попляши.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56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Синтаксические средства выразительности (стилистические фигуры)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Инверсия</a:t>
            </a:r>
            <a:r>
              <a:rPr lang="ru-RU" dirty="0"/>
              <a:t> — нарушение прямого порядка слов. Например: </a:t>
            </a:r>
            <a:r>
              <a:rPr lang="ru-RU" i="1" dirty="0"/>
              <a:t>Тебя мы ждали долго.</a:t>
            </a:r>
            <a:endParaRPr lang="ru-RU" dirty="0"/>
          </a:p>
          <a:p>
            <a:r>
              <a:rPr lang="ru-RU" b="1" dirty="0"/>
              <a:t>Эллипсис</a:t>
            </a:r>
            <a:r>
              <a:rPr lang="ru-RU" dirty="0"/>
              <a:t> - пропуск какого-либо члена предложения, чаще сказуемого. Например: </a:t>
            </a:r>
            <a:r>
              <a:rPr lang="ru-RU" i="1" dirty="0"/>
              <a:t>Мы села – в пепел, грады – в прах, В мечи – серпы и плуги.</a:t>
            </a:r>
            <a:endParaRPr lang="ru-RU" dirty="0"/>
          </a:p>
          <a:p>
            <a:r>
              <a:rPr lang="ru-RU" b="1" dirty="0"/>
              <a:t>Умолчание</a:t>
            </a:r>
            <a:r>
              <a:rPr lang="ru-RU" dirty="0"/>
              <a:t> - прерванное высказывание, дающее возможность домысливать, размышлять. Например: </a:t>
            </a:r>
            <a:r>
              <a:rPr lang="ru-RU" i="1" dirty="0"/>
              <a:t>Я страдал... Я хотел ответа... Не дождался... Уехал...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28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Синтаксические средства выразительности (стилистические фигуры)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Вопросительное предложение</a:t>
            </a:r>
            <a:r>
              <a:rPr lang="ru-RU" dirty="0"/>
              <a:t> - синтаксическая организация речи, которая создаёт манеру беседы. Например: </a:t>
            </a:r>
            <a:r>
              <a:rPr lang="ru-RU" i="1" dirty="0"/>
              <a:t>Как заработать миллион?</a:t>
            </a:r>
            <a:endParaRPr lang="ru-RU" dirty="0"/>
          </a:p>
          <a:p>
            <a:r>
              <a:rPr lang="ru-RU" b="1" dirty="0"/>
              <a:t>Риторический вопрос</a:t>
            </a:r>
            <a:r>
              <a:rPr lang="ru-RU" dirty="0"/>
              <a:t> - вопрос, в котором содержится утверждение. Например: </a:t>
            </a:r>
            <a:r>
              <a:rPr lang="ru-RU" i="1" dirty="0"/>
              <a:t>Кто ж не сможет его догнать?</a:t>
            </a:r>
            <a:endParaRPr lang="ru-RU" dirty="0"/>
          </a:p>
          <a:p>
            <a:r>
              <a:rPr lang="ru-RU" b="1" dirty="0"/>
              <a:t>Риторическое обращение</a:t>
            </a:r>
            <a:r>
              <a:rPr lang="ru-RU" dirty="0"/>
              <a:t> - выделение важных смысловых позиций. Например: </a:t>
            </a:r>
            <a:r>
              <a:rPr lang="ru-RU" i="1" dirty="0"/>
              <a:t>О Море! Как же я скучал!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25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949</Words>
  <Application>Microsoft Office PowerPoint</Application>
  <PresentationFormat>Широкоэкранный</PresentationFormat>
  <Paragraphs>51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Языковые средства выразительности </vt:lpstr>
      <vt:lpstr>Звукоподражание - Воспроизведение природного звучания, имитация звука. Например: Как носят капли вести о езде, И всю-то ночь всё цокают да едут, Стуча подковой об одном гвозде То тут, то там, то в тот подъезд, то в этот. </vt:lpstr>
      <vt:lpstr>Лексические средства выразительности (тропы) </vt:lpstr>
      <vt:lpstr>Лексические средства выразительности (тропы) </vt:lpstr>
      <vt:lpstr>Лексические средства выразительности (тропы) </vt:lpstr>
      <vt:lpstr>Лексические средства выразительности (тропы) </vt:lpstr>
      <vt:lpstr>Лексические средства выразительности (тропы) </vt:lpstr>
      <vt:lpstr>Синтаксические средства выразительности (стилистические фигуры) </vt:lpstr>
      <vt:lpstr>Синтаксические средства выразительности (стилистические фигуры) </vt:lpstr>
      <vt:lpstr>Синтаксические средства выразительности (стилистические фигуры) </vt:lpstr>
      <vt:lpstr>Синтаксические средства выразительности (стилистические фигуры)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Языковые средства выразительности </dc:title>
  <dc:creator>79168</dc:creator>
  <cp:lastModifiedBy>Александр Лобанев</cp:lastModifiedBy>
  <cp:revision>4</cp:revision>
  <dcterms:created xsi:type="dcterms:W3CDTF">2020-11-25T20:07:12Z</dcterms:created>
  <dcterms:modified xsi:type="dcterms:W3CDTF">2020-11-27T15:42:45Z</dcterms:modified>
</cp:coreProperties>
</file>