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Задание №2</a:t>
            </a:r>
            <a:r>
              <a:rPr lang="en-US"/>
              <a:t>0</a:t>
            </a:r>
            <a:r>
              <a:rPr lang="ru-RU"/>
              <a:t> </a:t>
            </a:r>
            <a:br>
              <a:rPr lang="ru-RU" dirty="0"/>
            </a:br>
            <a:r>
              <a:rPr lang="ru-RU" dirty="0"/>
              <a:t>(2 часть)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Уравнения, неравенства и их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63112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824" y="0"/>
            <a:ext cx="9601200" cy="713232"/>
          </a:xfrm>
        </p:spPr>
        <p:txBody>
          <a:bodyPr/>
          <a:lstStyle/>
          <a:p>
            <a:r>
              <a:rPr lang="ru-RU" dirty="0"/>
              <a:t>Преобразование выражений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87552" y="941832"/>
                <a:ext cx="9601200" cy="12527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Сократите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7552" y="941832"/>
                <a:ext cx="9601200" cy="1252728"/>
              </a:xfrm>
              <a:blipFill>
                <a:blip r:embed="rId2"/>
                <a:stretch>
                  <a:fillRect l="-19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051691" y="2263657"/>
                <a:ext cx="3203313" cy="12039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sup>
                          </m:sSup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691" y="2263657"/>
                <a:ext cx="3203313" cy="12039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186495" y="2263656"/>
                <a:ext cx="4176208" cy="12039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6495" y="2263656"/>
                <a:ext cx="4176208" cy="12039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8237287" y="2287030"/>
                <a:ext cx="3726468" cy="12039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287" y="2287030"/>
                <a:ext cx="3726468" cy="12039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987552" y="3832366"/>
                <a:ext cx="2560316" cy="1499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ru-RU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552" y="3832366"/>
                <a:ext cx="2560316" cy="1499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438915" y="4187014"/>
                <a:ext cx="1632178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25,2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915" y="4187014"/>
                <a:ext cx="1632178" cy="11443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883737" y="4436024"/>
                <a:ext cx="90441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4,2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737" y="4436024"/>
                <a:ext cx="904415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454" y="3922776"/>
            <a:ext cx="6228840" cy="285351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051691" y="5953928"/>
                <a:ext cx="242521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4,2</m:t>
                    </m:r>
                  </m:oMath>
                </a14:m>
                <a:endParaRPr lang="ru-RU" sz="36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691" y="5953928"/>
                <a:ext cx="2425216" cy="646331"/>
              </a:xfrm>
              <a:prstGeom prst="rect">
                <a:avLst/>
              </a:prstGeom>
              <a:blipFill>
                <a:blip r:embed="rId10"/>
                <a:stretch>
                  <a:fillRect l="-7809" t="-16038" b="-33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644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824" y="0"/>
            <a:ext cx="9601200" cy="713232"/>
          </a:xfrm>
        </p:spPr>
        <p:txBody>
          <a:bodyPr/>
          <a:lstStyle/>
          <a:p>
            <a:r>
              <a:rPr lang="ru-RU" dirty="0"/>
              <a:t>Преобразование выражений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87552" y="941832"/>
                <a:ext cx="9601200" cy="12527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Сократите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+8</m:t>
                            </m:r>
                          </m:sup>
                        </m:sSup>
                        <m:r>
                          <a:rPr lang="ru-RU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ru-RU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28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</m:sSup>
                      </m:den>
                    </m:f>
                  </m:oMath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7552" y="941832"/>
                <a:ext cx="9601200" cy="1252728"/>
              </a:xfrm>
              <a:blipFill>
                <a:blip r:embed="rId2"/>
                <a:stretch>
                  <a:fillRect l="-19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051691" y="2263657"/>
                <a:ext cx="3379643" cy="12039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+8</m:t>
                              </m:r>
                            </m:sup>
                          </m:sSup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28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sup>
                          </m:sSup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691" y="2263657"/>
                <a:ext cx="3379643" cy="12039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186495" y="2263656"/>
                <a:ext cx="3379643" cy="1282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+8</m:t>
                              </m:r>
                            </m:sup>
                          </m:sSup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3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sup>
                          </m:sSup>
                        </m:den>
                      </m:f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6495" y="2263656"/>
                <a:ext cx="3379643" cy="12822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487479" y="2241311"/>
                <a:ext cx="3977564" cy="1282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+8</m:t>
                              </m:r>
                            </m:sup>
                          </m:sSup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sup>
                          </m:sSup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sup>
                          </m:sSup>
                        </m:den>
                      </m:f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479" y="2241311"/>
                <a:ext cx="3977564" cy="12822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987552" y="3756167"/>
                <a:ext cx="4048096" cy="12018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+8</m:t>
                              </m:r>
                            </m:sup>
                          </m:sSup>
                          <m:r>
                            <a:rPr lang="ru-R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</m:sup>
                          </m:sSup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sup>
                          </m:sSup>
                        </m:den>
                      </m:f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552" y="3756167"/>
                <a:ext cx="4048096" cy="12018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809744" y="4121927"/>
                <a:ext cx="6549037" cy="6839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+8−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+10</m:t>
                              </m:r>
                            </m:e>
                          </m:d>
                        </m:sup>
                      </m:sSup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+6−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sup>
                      </m:sSup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744" y="4121927"/>
                <a:ext cx="6549037" cy="6839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987552" y="5107537"/>
                <a:ext cx="28532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552" y="5107537"/>
                <a:ext cx="2853282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672572" y="4867759"/>
                <a:ext cx="2015295" cy="1125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=1,75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572" y="4867759"/>
                <a:ext cx="2015295" cy="1125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051691" y="5953928"/>
                <a:ext cx="268009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14:m>
                  <m:oMath xmlns:m="http://schemas.openxmlformats.org/officeDocument/2006/math">
                    <m:r>
                      <a:rPr lang="ru-RU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1,75</m:t>
                    </m:r>
                  </m:oMath>
                </a14:m>
                <a:endParaRPr lang="ru-RU" sz="36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691" y="5953928"/>
                <a:ext cx="2680093" cy="646331"/>
              </a:xfrm>
              <a:prstGeom prst="rect">
                <a:avLst/>
              </a:prstGeom>
              <a:blipFill>
                <a:blip r:embed="rId10"/>
                <a:stretch>
                  <a:fillRect l="-7062" t="-16038" b="-33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898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824" y="0"/>
            <a:ext cx="9601200" cy="713232"/>
          </a:xfrm>
        </p:spPr>
        <p:txBody>
          <a:bodyPr/>
          <a:lstStyle/>
          <a:p>
            <a:r>
              <a:rPr lang="ru-RU" dirty="0"/>
              <a:t>Преобразование выражений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87552" y="941832"/>
                <a:ext cx="9601200" cy="12527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Сократите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4400" b="0" i="1" smtClean="0">
                                <a:latin typeface="Cambria Math" panose="02040503050406030204" pitchFamily="18" charset="0"/>
                              </a:rPr>
                              <m:t>45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4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+7</m:t>
                            </m:r>
                          </m:sup>
                        </m:sSup>
                        <m:r>
                          <a:rPr lang="ru-RU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ru-RU" sz="4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</m:sup>
                        </m:sSup>
                      </m:den>
                    </m:f>
                  </m:oMath>
                </a14:m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7552" y="941832"/>
                <a:ext cx="9601200" cy="1252728"/>
              </a:xfrm>
              <a:blipFill>
                <a:blip r:embed="rId2"/>
                <a:stretch>
                  <a:fillRect l="-25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Объект 2"/>
              <p:cNvSpPr txBox="1">
                <a:spLocks/>
              </p:cNvSpPr>
              <p:nvPr/>
            </p:nvSpPr>
            <p:spPr>
              <a:xfrm>
                <a:off x="987552" y="2596896"/>
                <a:ext cx="9601200" cy="12527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Franklin Gothic Book" panose="020B0503020102020204" pitchFamily="34" charset="0"/>
                  <a:buNone/>
                </a:pP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Сократите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36</m:t>
                            </m:r>
                          </m:e>
                          <m:sup>
                            <m:r>
                              <a:rPr lang="en-US" sz="440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440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4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en-US" sz="440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440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ru-RU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ru-RU" sz="4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den>
                    </m:f>
                  </m:oMath>
                </a14:m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552" y="2596896"/>
                <a:ext cx="9601200" cy="1252728"/>
              </a:xfrm>
              <a:prstGeom prst="rect">
                <a:avLst/>
              </a:prstGeom>
              <a:blipFill>
                <a:blip r:embed="rId3"/>
                <a:stretch>
                  <a:fillRect l="-25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Объект 2"/>
              <p:cNvSpPr txBox="1">
                <a:spLocks/>
              </p:cNvSpPr>
              <p:nvPr/>
            </p:nvSpPr>
            <p:spPr>
              <a:xfrm>
                <a:off x="987552" y="4352544"/>
                <a:ext cx="9601200" cy="12527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Franklin Gothic Book" panose="020B0503020102020204" pitchFamily="34" charset="0"/>
                  <a:buNone/>
                </a:pP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Сократите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4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ru-RU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ru-RU" sz="4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4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−10</m:t>
                            </m:r>
                          </m:sup>
                        </m:sSup>
                        <m:r>
                          <a:rPr lang="ru-RU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ru-RU" sz="4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552" y="4352544"/>
                <a:ext cx="9601200" cy="1252728"/>
              </a:xfrm>
              <a:prstGeom prst="rect">
                <a:avLst/>
              </a:prstGeom>
              <a:blipFill>
                <a:blip r:embed="rId4"/>
                <a:stretch>
                  <a:fillRect l="-25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8504051" y="1886556"/>
                <a:ext cx="233063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15</m:t>
                    </m:r>
                  </m:oMath>
                </a14:m>
                <a:endParaRPr lang="ru-RU" sz="36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4051" y="1886556"/>
                <a:ext cx="2330638" cy="646331"/>
              </a:xfrm>
              <a:prstGeom prst="rect">
                <a:avLst/>
              </a:prstGeom>
              <a:blipFill>
                <a:blip r:embed="rId5"/>
                <a:stretch>
                  <a:fillRect l="-7853" t="-15094" b="-33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8504050" y="3742789"/>
                <a:ext cx="284039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14:m>
                  <m:oMath xmlns:m="http://schemas.openxmlformats.org/officeDocument/2006/math">
                    <m:r>
                      <a:rPr lang="ru-RU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152</m:t>
                    </m:r>
                  </m:oMath>
                </a14:m>
                <a:endParaRPr lang="ru-RU" sz="36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4050" y="3742789"/>
                <a:ext cx="2840393" cy="646331"/>
              </a:xfrm>
              <a:prstGeom prst="rect">
                <a:avLst/>
              </a:prstGeom>
              <a:blipFill>
                <a:blip r:embed="rId6"/>
                <a:stretch>
                  <a:fillRect l="-6438" t="-16038" b="-33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8504050" y="5443573"/>
                <a:ext cx="242521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3,2</m:t>
                    </m:r>
                  </m:oMath>
                </a14:m>
                <a:endParaRPr lang="ru-RU" sz="36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4050" y="5443573"/>
                <a:ext cx="2425216" cy="646331"/>
              </a:xfrm>
              <a:prstGeom prst="rect">
                <a:avLst/>
              </a:prstGeom>
              <a:blipFill>
                <a:blip r:embed="rId7"/>
                <a:stretch>
                  <a:fillRect l="-7538" t="-16038" b="-33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168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248" y="155448"/>
            <a:ext cx="9601200" cy="832104"/>
          </a:xfrm>
        </p:spPr>
        <p:txBody>
          <a:bodyPr/>
          <a:lstStyle/>
          <a:p>
            <a:r>
              <a:rPr lang="ru-RU" dirty="0"/>
              <a:t>Уравнения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41248" y="1161288"/>
                <a:ext cx="10817352" cy="8778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Решите уравнение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36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ru-RU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+10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=15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e>
                    </m:d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1248" y="1161288"/>
                <a:ext cx="10817352" cy="877824"/>
              </a:xfrm>
              <a:blipFill>
                <a:blip r:embed="rId2"/>
                <a:stretch>
                  <a:fillRect l="-1690" t="-15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41248" y="1889682"/>
                <a:ext cx="702666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ru-RU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+10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3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15</m:t>
                      </m:r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248" y="1889682"/>
                <a:ext cx="7026667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841247" y="2618076"/>
                <a:ext cx="719665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3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e>
                      </m:d>
                      <m:d>
                        <m:dPr>
                          <m:ctrlPr>
                            <a:rPr lang="ru-RU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+10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3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15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)=0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247" y="2618076"/>
                <a:ext cx="7196650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56256" y="3346470"/>
                <a:ext cx="797513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3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−4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+10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−40−15)=0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56" y="3346470"/>
                <a:ext cx="7975132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56256" y="4074864"/>
                <a:ext cx="559672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3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+6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−55)=0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56" y="4074864"/>
                <a:ext cx="5596725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223980" y="6111084"/>
                <a:ext cx="367716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−11;4;5.</m:t>
                    </m:r>
                  </m:oMath>
                </a14:m>
                <a:endParaRPr lang="ru-RU" sz="36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980" y="6111084"/>
                <a:ext cx="3677160" cy="646331"/>
              </a:xfrm>
              <a:prstGeom prst="rect">
                <a:avLst/>
              </a:prstGeom>
              <a:blipFill>
                <a:blip r:embed="rId7"/>
                <a:stretch>
                  <a:fillRect l="-5141" t="-15094" b="-33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628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248" y="155448"/>
            <a:ext cx="9601200" cy="832104"/>
          </a:xfrm>
        </p:spPr>
        <p:txBody>
          <a:bodyPr/>
          <a:lstStyle/>
          <a:p>
            <a:r>
              <a:rPr lang="ru-RU" dirty="0"/>
              <a:t>Уравнения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41248" y="1161288"/>
                <a:ext cx="10817352" cy="8778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Решите уравнение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6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−12=0</m:t>
                    </m:r>
                  </m:oMath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1248" y="1161288"/>
                <a:ext cx="10817352" cy="877824"/>
              </a:xfrm>
              <a:blipFill>
                <a:blip r:embed="rId2"/>
                <a:stretch>
                  <a:fillRect l="-1690" t="-4167" b="-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41248" y="1889682"/>
                <a:ext cx="5491310" cy="1211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−12=0</m:t>
                      </m:r>
                    </m:oMath>
                  </m:oMathPara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248" y="1889682"/>
                <a:ext cx="5491310" cy="12114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736671" y="5864196"/>
                <a:ext cx="2963825" cy="8871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1,5.</m:t>
                    </m:r>
                  </m:oMath>
                </a14:m>
                <a:endParaRPr lang="ru-RU" sz="36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6671" y="5864196"/>
                <a:ext cx="2963825" cy="887166"/>
              </a:xfrm>
              <a:prstGeom prst="rect">
                <a:avLst/>
              </a:prstGeom>
              <a:blipFill>
                <a:blip r:embed="rId4"/>
                <a:stretch>
                  <a:fillRect l="-6173" b="-10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58614" y="3101104"/>
                <a:ext cx="6341608" cy="14956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−12=0</m:t>
                      </m:r>
                    </m:oMath>
                  </m:oMathPara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614" y="3101104"/>
                <a:ext cx="6341608" cy="14956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8102620" y="3282371"/>
                <a:ext cx="3752566" cy="113306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Пусть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620" y="3282371"/>
                <a:ext cx="3752566" cy="11330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8581982" y="1889682"/>
                <a:ext cx="3273204" cy="120032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ОДЗ: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−1≠0</m:t>
                      </m:r>
                    </m:oMath>
                  </m:oMathPara>
                </a14:m>
                <a:endParaRPr lang="en-US" sz="3600" b="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≠1</m:t>
                      </m:r>
                    </m:oMath>
                  </m:oMathPara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1982" y="1889682"/>
                <a:ext cx="3273204" cy="12003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076119" y="4568325"/>
                <a:ext cx="397288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3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−12=0</m:t>
                      </m:r>
                    </m:oMath>
                  </m:oMathPara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119" y="4568325"/>
                <a:ext cx="3972882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366506" y="4557232"/>
                <a:ext cx="329904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=−6, 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</m:oMath>
                  </m:oMathPara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506" y="4557232"/>
                <a:ext cx="3299045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981835" y="5090694"/>
                <a:ext cx="3510320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=1,5</m:t>
                      </m:r>
                    </m:oMath>
                  </m:oMathPara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35" y="5090694"/>
                <a:ext cx="3510320" cy="11443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587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248" y="155448"/>
            <a:ext cx="9601200" cy="832104"/>
          </a:xfrm>
        </p:spPr>
        <p:txBody>
          <a:bodyPr/>
          <a:lstStyle/>
          <a:p>
            <a:r>
              <a:rPr lang="ru-RU" dirty="0"/>
              <a:t>Уравнения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41248" y="1161288"/>
                <a:ext cx="10817352" cy="8778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Решите уравнение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3−2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3−2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+10</m:t>
                    </m:r>
                  </m:oMath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1248" y="1161288"/>
                <a:ext cx="10817352" cy="877824"/>
              </a:xfrm>
              <a:blipFill>
                <a:blip r:embed="rId2"/>
                <a:stretch>
                  <a:fillRect l="-1690" t="-97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375904" y="1756978"/>
                <a:ext cx="352968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ОДЗ:3−2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5904" y="1756978"/>
                <a:ext cx="352968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841248" y="2519054"/>
                <a:ext cx="8108630" cy="7116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3−2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3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sz="3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3−2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3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248" y="2519054"/>
                <a:ext cx="8108630" cy="7116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56256" y="3346470"/>
                <a:ext cx="376487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−3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−10=0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56" y="3346470"/>
                <a:ext cx="3764877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56256" y="4074864"/>
                <a:ext cx="1945533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sz="36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56" y="4074864"/>
                <a:ext cx="1945533" cy="12003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223980" y="6111084"/>
                <a:ext cx="251498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−2.</m:t>
                    </m:r>
                  </m:oMath>
                </a14:m>
                <a:endParaRPr lang="ru-RU" sz="36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980" y="6111084"/>
                <a:ext cx="2514984" cy="646331"/>
              </a:xfrm>
              <a:prstGeom prst="rect">
                <a:avLst/>
              </a:prstGeom>
              <a:blipFill>
                <a:blip r:embed="rId7"/>
                <a:stretch>
                  <a:fillRect l="-7524" t="-15094" b="-33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396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77240" y="64008"/>
            <a:ext cx="9601200" cy="704088"/>
          </a:xfrm>
        </p:spPr>
        <p:txBody>
          <a:bodyPr/>
          <a:lstStyle/>
          <a:p>
            <a:r>
              <a:rPr lang="ru-RU" dirty="0"/>
              <a:t>Уравнения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86968" y="941832"/>
                <a:ext cx="11305032" cy="868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Решите уравнение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+8</m:t>
                            </m:r>
                          </m:e>
                        </m:d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=28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+8</m:t>
                        </m:r>
                      </m:e>
                    </m:d>
                  </m:oMath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6968" y="941832"/>
                <a:ext cx="11305032" cy="868680"/>
              </a:xfrm>
              <a:blipFill>
                <a:blip r:embed="rId2"/>
                <a:stretch>
                  <a:fillRect l="-1672" t="-154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/>
              <p:cNvSpPr txBox="1">
                <a:spLocks/>
              </p:cNvSpPr>
              <p:nvPr/>
            </p:nvSpPr>
            <p:spPr>
              <a:xfrm>
                <a:off x="886968" y="2221992"/>
                <a:ext cx="11305032" cy="868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Franklin Gothic Book" panose="020B0503020102020204" pitchFamily="34" charset="0"/>
                  <a:buNone/>
                </a:pP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Решите уравнение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+7</m:t>
                        </m:r>
                      </m:e>
                    </m:d>
                    <m:r>
                      <a:rPr lang="en-US" sz="36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13</m:t>
                    </m:r>
                    <m:d>
                      <m:d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−5</m:t>
                        </m:r>
                      </m:e>
                    </m:d>
                  </m:oMath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968" y="2221992"/>
                <a:ext cx="11305032" cy="868680"/>
              </a:xfrm>
              <a:prstGeom prst="rect">
                <a:avLst/>
              </a:prstGeom>
              <a:blipFill>
                <a:blip r:embed="rId3"/>
                <a:stretch>
                  <a:fillRect l="-1672" t="-154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886968" y="3502152"/>
                <a:ext cx="11305032" cy="868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Franklin Gothic Book" panose="020B0503020102020204" pitchFamily="34" charset="0"/>
                  <a:buNone/>
                </a:pP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Решите уравнение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−7</m:t>
                        </m:r>
                      </m:e>
                    </m:rad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=7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−7</m:t>
                        </m:r>
                      </m:e>
                    </m:rad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−12</m:t>
                    </m:r>
                  </m:oMath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968" y="3502152"/>
                <a:ext cx="11305032" cy="868680"/>
              </a:xfrm>
              <a:prstGeom prst="rect">
                <a:avLst/>
              </a:prstGeom>
              <a:blipFill>
                <a:blip r:embed="rId4"/>
                <a:stretch>
                  <a:fillRect l="-1456" t="-84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777240" y="4782312"/>
                <a:ext cx="11305032" cy="868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Franklin Gothic Book" panose="020B0503020102020204" pitchFamily="34" charset="0"/>
                  <a:buNone/>
                </a:pP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4) </a:t>
                </a: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Решите уравнение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+15−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12−3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=8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12−3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" y="4782312"/>
                <a:ext cx="11305032" cy="868680"/>
              </a:xfrm>
              <a:prstGeom prst="rect">
                <a:avLst/>
              </a:prstGeom>
              <a:blipFill>
                <a:blip r:embed="rId5"/>
                <a:stretch>
                  <a:fillRect l="-1456" t="-84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8074283" y="1557838"/>
            <a:ext cx="34751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 </a:t>
            </a:r>
            <a:r>
              <a:rPr lang="en-US" sz="3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-10;-8; 6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8148021" y="2837998"/>
                <a:ext cx="332770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−8;5;6</m:t>
                    </m:r>
                  </m:oMath>
                </a14:m>
                <a:endParaRPr lang="ru-RU" sz="36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021" y="2837998"/>
                <a:ext cx="3327706" cy="646331"/>
              </a:xfrm>
              <a:prstGeom prst="rect">
                <a:avLst/>
              </a:prstGeom>
              <a:blipFill>
                <a:blip r:embed="rId6"/>
                <a:stretch>
                  <a:fillRect l="-5678" t="-16038" b="-33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9052691" y="4135981"/>
                <a:ext cx="207576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endParaRPr lang="ru-RU" sz="36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2691" y="4135981"/>
                <a:ext cx="2075761" cy="646331"/>
              </a:xfrm>
              <a:prstGeom prst="rect">
                <a:avLst/>
              </a:prstGeom>
              <a:blipFill>
                <a:blip r:embed="rId7"/>
                <a:stretch>
                  <a:fillRect l="-8798" t="-14953" b="-327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9052691" y="5446466"/>
                <a:ext cx="207576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endParaRPr lang="ru-RU" sz="36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2691" y="5446466"/>
                <a:ext cx="2075761" cy="646331"/>
              </a:xfrm>
              <a:prstGeom prst="rect">
                <a:avLst/>
              </a:prstGeom>
              <a:blipFill>
                <a:blip r:embed="rId8"/>
                <a:stretch>
                  <a:fillRect l="-8798" t="-15094" b="-33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056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45</TotalTime>
  <Words>320</Words>
  <Application>Microsoft Office PowerPoint</Application>
  <PresentationFormat>Широкоэкранный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Cambria Math</vt:lpstr>
      <vt:lpstr>Franklin Gothic Book</vt:lpstr>
      <vt:lpstr>Times New Roman</vt:lpstr>
      <vt:lpstr>Crop</vt:lpstr>
      <vt:lpstr>Задание №20  (2 часть)</vt:lpstr>
      <vt:lpstr>Преобразование выражений</vt:lpstr>
      <vt:lpstr>Преобразование выражений</vt:lpstr>
      <vt:lpstr>Преобразование выражений</vt:lpstr>
      <vt:lpstr>Уравнения</vt:lpstr>
      <vt:lpstr>Уравнения</vt:lpstr>
      <vt:lpstr>Уравнения</vt:lpstr>
      <vt:lpstr>Уравнения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№21  (2 часть)</dc:title>
  <dc:creator>днс</dc:creator>
  <cp:lastModifiedBy>Лобанева Анастасия Александровна</cp:lastModifiedBy>
  <cp:revision>7</cp:revision>
  <dcterms:created xsi:type="dcterms:W3CDTF">2021-10-26T14:29:59Z</dcterms:created>
  <dcterms:modified xsi:type="dcterms:W3CDTF">2022-01-28T05:24:47Z</dcterms:modified>
</cp:coreProperties>
</file>