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E2061-B5D5-4C6E-A959-F11943E4DED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FEE8E-2BEA-4BC1-9452-776F8AF71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4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FEE8E-2BEA-4BC1-9452-776F8AF7126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8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7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82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8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6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4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6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95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9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6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17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481E-6E8D-4C06-9341-FB518952E25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F5B3-2C95-4747-BFF4-7A7B76F11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.edu.ru/subject/lesson/2602/star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4084" y="917646"/>
            <a:ext cx="9043916" cy="23876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Сила. Сила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тяжести.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0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итог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единицы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сила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рассчитать силу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всемирное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тяготение?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5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370" y="23713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5370" y="47461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– источники: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715370" y="5687942"/>
            <a:ext cx="10515600" cy="76745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resh.edu.ru/subject/lesson/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2756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/start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 уроке ответим на вопросы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единицы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сила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рассчитать силу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всемирное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тяготение?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573" y="411969"/>
            <a:ext cx="690121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Причиной изменения скорости тела является взаимодействие с другими телами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415" y="2203229"/>
            <a:ext cx="6096000" cy="23575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0215" algn="r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 может действовать при непосредственном взаимодействии и на расстоянии.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468573" y="2374711"/>
            <a:ext cx="3243618" cy="3862316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 rotWithShape="1">
          <a:blip r:embed="rId3"/>
          <a:srcRect t="33184"/>
          <a:stretch/>
        </p:blipFill>
        <p:spPr>
          <a:xfrm>
            <a:off x="3894037" y="3098043"/>
            <a:ext cx="3366571" cy="313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9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1526" y="330233"/>
            <a:ext cx="9134488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действием силы тело может деформироваться.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2345" y="1290074"/>
            <a:ext cx="11432276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Деформация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любое изменение формы и размеров тела.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/>
          <a:stretch>
            <a:fillRect/>
          </a:stretch>
        </p:blipFill>
        <p:spPr>
          <a:xfrm>
            <a:off x="914589" y="2558718"/>
            <a:ext cx="5554450" cy="367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1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817" y="289289"/>
            <a:ext cx="8778813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действия силы зависит от её значения. 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77587" y="1198691"/>
            <a:ext cx="6057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– мера взаимодействия тел.</a:t>
            </a:r>
            <a:endParaRPr lang="ru-RU" sz="3200" dirty="0"/>
          </a:p>
        </p:txBody>
      </p:sp>
      <p:pic>
        <p:nvPicPr>
          <p:cNvPr id="9" name="Рисунок 8"/>
          <p:cNvPicPr/>
          <p:nvPr/>
        </p:nvPicPr>
        <p:blipFill rotWithShape="1">
          <a:blip r:embed="rId2"/>
          <a:srcRect l="29122" t="46978" r="29343" b="32777"/>
          <a:stretch/>
        </p:blipFill>
        <p:spPr bwMode="auto">
          <a:xfrm>
            <a:off x="341817" y="1783466"/>
            <a:ext cx="10781108" cy="33418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41817" y="5605679"/>
            <a:ext cx="9315820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векторная величина, т.е. имеет направление.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8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2095" y="443915"/>
            <a:ext cx="11241206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действия силы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тело зависит от её модуля, направления и точки приложения.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 rotWithShape="1">
          <a:blip r:embed="rId3"/>
          <a:srcRect l="26212" t="40936" r="26316" b="26573"/>
          <a:stretch/>
        </p:blipFill>
        <p:spPr bwMode="auto">
          <a:xfrm>
            <a:off x="332095" y="2260826"/>
            <a:ext cx="6532729" cy="31243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219664" y="2545724"/>
            <a:ext cx="45833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Единица силы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– ньютон. 1 Н – сила, которая за время 1 с изменяет скорость тела массой 1 кг на 1 м/с.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110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2221" y="499112"/>
            <a:ext cx="7911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Силу, с которой Земля притягивает к себе тело, называют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силой тяжести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0961" y="2600262"/>
            <a:ext cx="10831773" cy="164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 тяжести всегда направлена вертикально вниз, к центру Земли.</a:t>
            </a:r>
            <a:endParaRPr lang="ru-RU" sz="4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5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5869" y="222189"/>
            <a:ext cx="1096825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сила сопротивления воздуха много меньше силы тяжести и ею можно пренебречь, а также отсутствует воздействие со стороны других тел, то такое движение называют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свободным падением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 rotWithShape="1">
          <a:blip r:embed="rId2"/>
          <a:srcRect l="25284" t="24966" r="27141" b="32630"/>
          <a:stretch/>
        </p:blipFill>
        <p:spPr bwMode="auto">
          <a:xfrm>
            <a:off x="495869" y="2783184"/>
            <a:ext cx="5986818" cy="34538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678301" y="2986611"/>
            <a:ext cx="51406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Если тело падает вниз под действием силы тяжести, то оно движется с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ускорением свободного падения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 Вблизи поверхности Земли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=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м/с</a:t>
            </a:r>
            <a:r>
              <a:rPr lang="ru-RU" sz="32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016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987585" y="6237026"/>
            <a:ext cx="1204415" cy="435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9/11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6767" y="575893"/>
            <a:ext cx="2915222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Cила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тяжести:</a:t>
            </a:r>
            <a:endParaRPr lang="ru-RU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218697" y="1675678"/>
                <a:ext cx="3290581" cy="11639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5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5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ru-RU" sz="5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тяж</m:t>
                        </m:r>
                      </m:sub>
                    </m:sSub>
                    <m:r>
                      <a:rPr lang="ru-RU" sz="5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ru-RU" sz="5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5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  <a:r>
                  <a:rPr lang="ru-RU" sz="5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5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697" y="1675678"/>
                <a:ext cx="3290581" cy="1163973"/>
              </a:xfrm>
              <a:prstGeom prst="rect">
                <a:avLst/>
              </a:prstGeom>
              <a:blipFill rotWithShape="0">
                <a:blip r:embed="rId2"/>
                <a:stretch>
                  <a:fillRect t="-3141" r="-9630" b="-21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16767" y="3355387"/>
            <a:ext cx="1072898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Притяжение различных тел к поверхности Земли, движение звёзд и планет подчиняется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закону всемирного тяготения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5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282</Words>
  <Application>Microsoft Office PowerPoint</Application>
  <PresentationFormat>Широкоэкранный</PresentationFormat>
  <Paragraphs>43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Тема Office</vt:lpstr>
      <vt:lpstr>Сила. Сила тяжести.</vt:lpstr>
      <vt:lpstr>Сегодня на уроке ответим на 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Подведем итог</vt:lpstr>
      <vt:lpstr>Спасибо за урок!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Броуновское движение. Диффузия. Взаимное притяжение и отталкивание молекул.</dc:title>
  <dc:creator>пк</dc:creator>
  <cp:lastModifiedBy>пк</cp:lastModifiedBy>
  <cp:revision>11</cp:revision>
  <dcterms:created xsi:type="dcterms:W3CDTF">2021-06-24T03:52:45Z</dcterms:created>
  <dcterms:modified xsi:type="dcterms:W3CDTF">2021-06-24T23:56:20Z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320896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