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6D3F6-BA0C-4F47-B1A6-4EF2E274CDD2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61113-2D58-4368-A412-FDE64A9985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61113-2D58-4368-A412-FDE64A9985AE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 русского языка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подготовка к ОГЭ (задание 4)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7272808" cy="468052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Словосочетание.</a:t>
            </a:r>
          </a:p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Способы подчинительной связи слов в словосочетаниях.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Подготовка к ОГЭ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Замените словосочетание 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«деревянная шкатулка»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, построенное на основе согласования, синонимичным словосочетанием со связью 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Напишите получившееся словосочетание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ДЕРЕВЯННАЯ ШКАТУЛКА</a:t>
            </a:r>
            <a:endParaRPr 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Умножение 3"/>
          <p:cNvSpPr/>
          <p:nvPr/>
        </p:nvSpPr>
        <p:spPr>
          <a:xfrm>
            <a:off x="6228184" y="3212976"/>
            <a:ext cx="504056" cy="360040"/>
          </a:xfrm>
          <a:prstGeom prst="mathMultiply">
            <a:avLst>
              <a:gd name="adj1" fmla="val 27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уговая стрелка 4"/>
          <p:cNvSpPr/>
          <p:nvPr/>
        </p:nvSpPr>
        <p:spPr>
          <a:xfrm flipH="1">
            <a:off x="3419872" y="3212976"/>
            <a:ext cx="2304256" cy="72008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Советы, которые помогут избежать ошибок при выполнении задания: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в данном словосочетании главное слово (то, от которого можно задать вопрос к зависимому) и зависимое слово (то, к которому задается вопрос от главного)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шкатулка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(какая?)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деревянная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Советы, которые помогут избежать ошибок при выполнении задания: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Главное слово оставляем без изменения (то есть не меняем его грамматическую форму; в каком виде оно употребляется в задании, в таком его и оставляем)</a:t>
            </a:r>
          </a:p>
          <a:p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ШКАТУЛКА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Советы, которые помогут избежать ошибок при выполнении задания: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Теперь в центре внимания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зависимое слово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 Определяем какой частью речи оно выражено.</a:t>
            </a:r>
          </a:p>
          <a:p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ДЕРЕВЯННАЯ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(прилагательное)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Советы, которые помогут избежать ошибок при выполнении задания: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Читаем в задании, какой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 связи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должны получить. Если нужно преобразовать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согласование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управление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прилагательное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заменяем однокоренным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существительным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деревянная шкатулка- шкатулка из дерева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Советы, которые помогут избежать ошибок при выполнении задания: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Обратите внимание 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зависимого слова в словосочетании. Оно может измениться. Это наглядно демонстрирует второй пример: при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согласовании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зависимое слово находится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главным 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ПОЛОСАТЫЙ КОСТЮМ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а при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управлении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главного 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КОСТЮМ В ПОЛОСКУ)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Подготовка к ОГЭ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Замените словосочетание 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«говорил запинаясь»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, построенное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основе примыкания,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синонимичным словосочетанием со связью 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Напишите получившееся словосочетание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ГОВОРИЛ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(как?)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ЗАПИНАЯСЬ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ГОВОРИЛ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(глагол)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ГОВОРИЛ ЗАПИНАЯСЬ- ГОВОРИЛ С ЗАПИНКОЙ</a:t>
            </a:r>
          </a:p>
          <a:p>
            <a:endParaRPr lang="ru-RU" sz="4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Замените данные словосочетания со способом связи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синонимичными со способом связи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согласование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 Маши-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Куртка из кожи-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Китель офицера-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Страница книги-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Активность мозга-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Полка для книг-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Ночи без сна-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Стена завода-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Замените данные словосочетания со способом связи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синонимичными со способом связи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согласование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Маши- Машин друг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Куртка из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кожи- кожаная куртка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Китель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офицера- офицерский китель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Страница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книги- книжная страница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Активность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мозга- мозговая активность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Полка для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книг- книжная полка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Ночи без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сна- бессонные ночи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Стена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завода- заводская стена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вспомним…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Словосочетание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 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синтаксическая единица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состоящая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двух и более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знаменательных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слов,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соединённых подчинительной связью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Замените данные словосочетания со способом связи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примыкание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синонимичными со способом связи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Легко сделать-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Грустно сказал-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Крикнул нетерпеливо-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Радостно сообщил-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Увлеченно читал-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Говорит радостно-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Смущенно сказал-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Гордо стоять-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Замените данные словосочетания со способом связи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примыкание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синонимичными со способом связи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Легко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сделать- сделать с легкостью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Грустно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сказал- сказать с грустью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Крикнул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нетерпеливо- крикнул с нетерпением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Радостно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сообщил- сообщил с радостью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Увлеченно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читал- читал с увлечение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Говорит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радостно- говорит с радостью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Смущенно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сказал- сказал со смущением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Гордо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стоять- стоять с гордостью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Замените данные словосочетания со способом связи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синонимичными со способом связи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примыкание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Говорил с тревогой-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Ждал с напряжением-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Охранял с заботой-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Глядел со смущением-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Уезжал со спокойствием-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Отзывался с гордостью-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Сделал с аккуратностью-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Плакал без звука-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Замените данные словосочетания со способом связи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синонимичными со способом связи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примыкание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Говорил с тревогой-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говорил тревожно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Ждал с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напряжением- ждал напряженно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Охранял с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заботой- охранял заботливо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Глядел со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смущением- глядел смущенно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Уезжал со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спокойствием- уезжал спокойно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Отзывался с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гордостью- отзывался гордо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Сделал с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аккуратностью- сделал аккуратно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Плакал без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звука- плакал беззвучно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1268760"/>
            <a:ext cx="4906888" cy="380243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 Юдина Наталья Анатольевна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Dima\Desktop\vX9RILDx_v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3528392" cy="5217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Способы подчинительной связи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Согласование</a:t>
            </a:r>
          </a:p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</a:p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Примыкание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Согласование -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такой вид подчинительной связи, при котором зависимое слово ставится в том же роде, числе и падеже, что и главное.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Вопросы: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КАКОЙ? ЧЕЙ?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Зависимое слов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согласовании может быть выражено: 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Прилагательным –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РОДНОЙ КРАЙ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Притяжательным местоимением-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МОЙ ДРУГ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Причастием-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ТОНУЩИЙ КОРАБЛЬ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Порядковым числительным-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ВТОРАЯ ПАРТА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4716016" y="3573016"/>
            <a:ext cx="288032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множение 4"/>
          <p:cNvSpPr/>
          <p:nvPr/>
        </p:nvSpPr>
        <p:spPr>
          <a:xfrm>
            <a:off x="6228184" y="4005064"/>
            <a:ext cx="288032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 rot="10800000">
            <a:off x="4355976" y="3645024"/>
            <a:ext cx="326709" cy="12791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>
            <a:off x="4499992" y="4509120"/>
            <a:ext cx="360040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множение 10"/>
          <p:cNvSpPr/>
          <p:nvPr/>
        </p:nvSpPr>
        <p:spPr>
          <a:xfrm>
            <a:off x="6012160" y="4941168"/>
            <a:ext cx="216024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углом вверх 11"/>
          <p:cNvSpPr/>
          <p:nvPr/>
        </p:nvSpPr>
        <p:spPr>
          <a:xfrm rot="10800000">
            <a:off x="4067944" y="4509120"/>
            <a:ext cx="466893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вверх 12"/>
          <p:cNvSpPr/>
          <p:nvPr/>
        </p:nvSpPr>
        <p:spPr>
          <a:xfrm rot="10800000">
            <a:off x="5652120" y="5013176"/>
            <a:ext cx="360040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>
            <a:off x="5580112" y="4077072"/>
            <a:ext cx="648072" cy="21602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Управление-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вид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подчинительной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связи, при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котором зависимое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ставится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главном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слове в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определённом падеже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предлогом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без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предлога.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освенных падежей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 все, кроме И.п.)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Зависимое слово при управлении может быть выражено: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Существительным-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ПОСМОТРЕТЬ НА НЕБО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Местоимением-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СКАЗАТЬ ЕМУ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Количественным числительным-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УМНОЖИТЬ НА ДВА</a:t>
            </a:r>
          </a:p>
          <a:p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4355976" y="3717032"/>
            <a:ext cx="360040" cy="288032"/>
          </a:xfrm>
          <a:prstGeom prst="mathMultiply">
            <a:avLst>
              <a:gd name="adj1" fmla="val 205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множение 4"/>
          <p:cNvSpPr/>
          <p:nvPr/>
        </p:nvSpPr>
        <p:spPr>
          <a:xfrm>
            <a:off x="3707904" y="4149080"/>
            <a:ext cx="360040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множение 5"/>
          <p:cNvSpPr/>
          <p:nvPr/>
        </p:nvSpPr>
        <p:spPr>
          <a:xfrm>
            <a:off x="6228184" y="4581128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руговая стрелка 6"/>
          <p:cNvSpPr/>
          <p:nvPr/>
        </p:nvSpPr>
        <p:spPr>
          <a:xfrm>
            <a:off x="4932040" y="3645024"/>
            <a:ext cx="1440160" cy="50405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Круговая стрелка 7"/>
          <p:cNvSpPr/>
          <p:nvPr/>
        </p:nvSpPr>
        <p:spPr>
          <a:xfrm>
            <a:off x="3995936" y="4149080"/>
            <a:ext cx="1266440" cy="50405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Круговая стрелка 8"/>
          <p:cNvSpPr/>
          <p:nvPr/>
        </p:nvSpPr>
        <p:spPr>
          <a:xfrm>
            <a:off x="6516216" y="4581128"/>
            <a:ext cx="1338448" cy="36004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Примыкание-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вид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подчинительной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связи, при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котором зависимое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связывается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главным только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смыслу.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НАРЕЧИЙ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Зависимое слово при примыкании может быть выражено: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Наречием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ГОВОРИТ ТИХО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Инфинитивом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ГОТОВ СЛУШАТЬ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Деепричастием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СКАЗАЛ ВОЛНУЯСЬ</a:t>
            </a:r>
            <a:endParaRPr lang="ru-RU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Формой сравнительной степени прилагательного или наречия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ПОДОЙТИ БЛИЖЕ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3131840" y="3284984"/>
            <a:ext cx="288032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множение 4"/>
          <p:cNvSpPr/>
          <p:nvPr/>
        </p:nvSpPr>
        <p:spPr>
          <a:xfrm>
            <a:off x="3347863" y="3771788"/>
            <a:ext cx="288033" cy="16126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множение 5"/>
          <p:cNvSpPr/>
          <p:nvPr/>
        </p:nvSpPr>
        <p:spPr>
          <a:xfrm>
            <a:off x="3779912" y="4221088"/>
            <a:ext cx="360040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множение 6"/>
          <p:cNvSpPr/>
          <p:nvPr/>
        </p:nvSpPr>
        <p:spPr>
          <a:xfrm>
            <a:off x="2987824" y="5013176"/>
            <a:ext cx="288032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руговая стрелка 7"/>
          <p:cNvSpPr/>
          <p:nvPr/>
        </p:nvSpPr>
        <p:spPr>
          <a:xfrm>
            <a:off x="3347864" y="3212976"/>
            <a:ext cx="1266440" cy="43204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Круговая стрелка 8"/>
          <p:cNvSpPr/>
          <p:nvPr/>
        </p:nvSpPr>
        <p:spPr>
          <a:xfrm>
            <a:off x="4211960" y="4221088"/>
            <a:ext cx="1194432" cy="288032"/>
          </a:xfrm>
          <a:prstGeom prst="circularArrow">
            <a:avLst>
              <a:gd name="adj1" fmla="val 12500"/>
              <a:gd name="adj2" fmla="val 565270"/>
              <a:gd name="adj3" fmla="val 20457681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руговая стрелка 9"/>
          <p:cNvSpPr/>
          <p:nvPr/>
        </p:nvSpPr>
        <p:spPr>
          <a:xfrm>
            <a:off x="3203848" y="4941168"/>
            <a:ext cx="1194432" cy="50405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руговая стрелка 10"/>
          <p:cNvSpPr/>
          <p:nvPr/>
        </p:nvSpPr>
        <p:spPr>
          <a:xfrm>
            <a:off x="3491880" y="3645024"/>
            <a:ext cx="1482464" cy="57606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Алгоритм определения способа связи в словосочетании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Найти главное слово, обозначит его «Х»</a:t>
            </a:r>
          </a:p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Задать вопрос от главного слова к зависимому</a:t>
            </a:r>
          </a:p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Определить часть речи зависимого слова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Определить способ связи в словосочетаниях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Гречневая каша</a:t>
            </a: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Парта для школьников</a:t>
            </a: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Слушать внимательно</a:t>
            </a: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по биологии</a:t>
            </a: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Интересный вопрос</a:t>
            </a: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Говорил запинаясь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Определить способ связи в словосочетаниях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Гречневая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каша-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согласование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Парта для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школьников-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управление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Слушать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внимательно-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примыкание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по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биологии-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управление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Интересный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согласование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Говорил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запинаясь-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примыкание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675</Words>
  <Application>Microsoft Office PowerPoint</Application>
  <PresentationFormat>Экран (4:3)</PresentationFormat>
  <Paragraphs>134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Урок русского языка подготовка к ОГЭ (задание 4)</vt:lpstr>
      <vt:lpstr>вспомним… </vt:lpstr>
      <vt:lpstr>Способы подчинительной связи</vt:lpstr>
      <vt:lpstr>Согласование -</vt:lpstr>
      <vt:lpstr>Управление-</vt:lpstr>
      <vt:lpstr>Примыкание-</vt:lpstr>
      <vt:lpstr>Алгоритм определения способа связи в словосочетании</vt:lpstr>
      <vt:lpstr>Определить способ связи в словосочетаниях</vt:lpstr>
      <vt:lpstr>Определить способ связи в словосочетаниях</vt:lpstr>
      <vt:lpstr>Подготовка к ОГЭ</vt:lpstr>
      <vt:lpstr>Советы, которые помогут избежать ошибок при выполнении задания:</vt:lpstr>
      <vt:lpstr>Советы, которые помогут избежать ошибок при выполнении задания:</vt:lpstr>
      <vt:lpstr>Советы, которые помогут избежать ошибок при выполнении задания:</vt:lpstr>
      <vt:lpstr>Советы, которые помогут избежать ошибок при выполнении задания:</vt:lpstr>
      <vt:lpstr>Советы, которые помогут избежать ошибок при выполнении задания:</vt:lpstr>
      <vt:lpstr>Подготовка к ОГЭ</vt:lpstr>
      <vt:lpstr>Слайд 17</vt:lpstr>
      <vt:lpstr>Замените данные словосочетания со способом связи управление синонимичными со способом связи согласование</vt:lpstr>
      <vt:lpstr>Замените данные словосочетания со способом связи управление синонимичными со способом связи согласование</vt:lpstr>
      <vt:lpstr>Замените данные словосочетания со способом связи примыкание синонимичными со способом связи управление</vt:lpstr>
      <vt:lpstr>Замените данные словосочетания со способом связи примыкание синонимичными со способом связи управление</vt:lpstr>
      <vt:lpstr>Замените данные словосочетания со способом связи управление синонимичными со способом связи примыкание</vt:lpstr>
      <vt:lpstr>Замените данные словосочетания со способом связи управление синонимичными со способом связи примыкание</vt:lpstr>
      <vt:lpstr>Учитель русского языка и литературы Юдина Наталья Анатольевна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подготовка к ОГЭ (задание 4)</dc:title>
  <dc:creator>Dima</dc:creator>
  <cp:lastModifiedBy>Dima</cp:lastModifiedBy>
  <cp:revision>24</cp:revision>
  <dcterms:created xsi:type="dcterms:W3CDTF">2019-09-29T06:49:55Z</dcterms:created>
  <dcterms:modified xsi:type="dcterms:W3CDTF">2019-09-29T10:34:20Z</dcterms:modified>
</cp:coreProperties>
</file>