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12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5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1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7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70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21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6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57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92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7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9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DA672-2EF2-4496-9879-F63C02DDF7D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13EA-081D-4395-8826-B8BEADB21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73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Задание 10 ЕГЭ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Правописание приставок</a:t>
            </a:r>
          </a:p>
        </p:txBody>
      </p:sp>
    </p:spTree>
    <p:extLst>
      <p:ext uri="{BB962C8B-B14F-4D97-AF65-F5344CB8AC3E}">
        <p14:creationId xmlns:p14="http://schemas.microsoft.com/office/powerpoint/2010/main" val="352468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Правописание И Ы после приставок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4347"/>
            <a:ext cx="10515600" cy="4822616"/>
          </a:xfrm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Ы: </a:t>
            </a:r>
            <a:br>
              <a:rPr lang="ru-RU" dirty="0"/>
            </a:br>
            <a:r>
              <a:rPr lang="ru-RU" dirty="0"/>
              <a:t>После русских приставок, оканчивающихся на согласную, кроме МЕЖ- И СВЕРХ-.</a:t>
            </a:r>
            <a:br>
              <a:rPr lang="ru-RU" dirty="0"/>
            </a:br>
            <a:r>
              <a:rPr lang="ru-RU" dirty="0"/>
              <a:t>Например: безынтересный, подыграть, разыскивать.</a:t>
            </a:r>
          </a:p>
          <a:p>
            <a:pPr marL="0" indent="0">
              <a:buNone/>
            </a:pP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    </a:t>
            </a:r>
            <a:r>
              <a:rPr lang="ru-RU" b="1" dirty="0"/>
              <a:t>И: </a:t>
            </a:r>
            <a:r>
              <a:rPr lang="ru-RU" dirty="0"/>
              <a:t>после русских приставок, оканчивающихся на гласную (поиграть, поискать)</a:t>
            </a:r>
          </a:p>
          <a:p>
            <a:r>
              <a:rPr lang="ru-RU" dirty="0"/>
              <a:t>после приставок МЕЖ- и СВЕРХ- (сверхинтересный, межинститутский)</a:t>
            </a:r>
          </a:p>
          <a:p>
            <a:r>
              <a:rPr lang="ru-RU" dirty="0"/>
              <a:t>в слове ВЗИМАТЬ </a:t>
            </a:r>
          </a:p>
          <a:p>
            <a:r>
              <a:rPr lang="ru-RU" dirty="0"/>
              <a:t>в сложносокращенных словах (пединститут, спортинвентарь) </a:t>
            </a:r>
          </a:p>
          <a:p>
            <a:r>
              <a:rPr lang="ru-RU" dirty="0"/>
              <a:t>после иноязычных приставок и частиц (пан-, </a:t>
            </a:r>
            <a:r>
              <a:rPr lang="ru-RU" dirty="0" err="1"/>
              <a:t>суб</a:t>
            </a:r>
            <a:r>
              <a:rPr lang="ru-RU" dirty="0"/>
              <a:t>-, транс-, контр- и т.п.) (панисламизм, субинспектор, </a:t>
            </a:r>
            <a:r>
              <a:rPr lang="ru-RU" dirty="0" err="1"/>
              <a:t>трансиордания</a:t>
            </a:r>
            <a:r>
              <a:rPr lang="ru-RU" dirty="0"/>
              <a:t>, контригра) </a:t>
            </a:r>
          </a:p>
          <a:p>
            <a:r>
              <a:rPr lang="ru-RU" dirty="0"/>
              <a:t>после числительных двух-, трех-, четырех- (</a:t>
            </a:r>
            <a:r>
              <a:rPr lang="ru-RU" dirty="0" err="1"/>
              <a:t>двухигольный</a:t>
            </a:r>
            <a:r>
              <a:rPr lang="ru-RU" dirty="0"/>
              <a:t>, </a:t>
            </a:r>
            <a:r>
              <a:rPr lang="ru-RU" dirty="0" err="1"/>
              <a:t>трехимпульсный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00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Разделительный твердый знак (ъ) и мягкий знак  (Ь) . Правописание.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Твердый знак Ъ пишется:</a:t>
            </a:r>
            <a:r>
              <a:rPr lang="ru-RU" dirty="0"/>
              <a:t> после приставок, оканчивающихся на согласную перед Е, Ё, Ю, Я. </a:t>
            </a:r>
          </a:p>
          <a:p>
            <a:r>
              <a:rPr lang="ru-RU" dirty="0"/>
              <a:t>Подъем, разъезд. после числительных двух- трех-, четырех-, перед Е, Ё, Ю, Я. </a:t>
            </a:r>
          </a:p>
          <a:p>
            <a:r>
              <a:rPr lang="ru-RU" dirty="0"/>
              <a:t>Трехъярусный</a:t>
            </a:r>
            <a:r>
              <a:rPr lang="en-US" dirty="0"/>
              <a:t> </a:t>
            </a:r>
            <a:r>
              <a:rPr lang="ru-RU" dirty="0"/>
              <a:t>после иностранных приставок, которые в русском языке не выделяются как приставки.</a:t>
            </a:r>
          </a:p>
          <a:p>
            <a:r>
              <a:rPr lang="ru-RU" dirty="0"/>
              <a:t>Например: объем, адъютант и т.д.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Ь знак пишется</a:t>
            </a:r>
            <a:r>
              <a:rPr lang="ru-RU" dirty="0"/>
              <a:t>, как правило, в корнях слов, часто в заимствованных словах.</a:t>
            </a:r>
          </a:p>
          <a:p>
            <a:r>
              <a:rPr lang="ru-RU" dirty="0"/>
              <a:t>Пример: вьюга, подьячий, пьедестал.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5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Формулировка задания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2755"/>
            <a:ext cx="10515600" cy="4624208"/>
          </a:xfrm>
          <a:ln w="38100"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u="sng" dirty="0"/>
              <a:t>"Укажите варианты ответов, в которых во всех словах одного ряда пропущена одна и та же буква. Запишите номера ответов.</a:t>
            </a:r>
          </a:p>
          <a:p>
            <a:pPr marL="0" indent="0">
              <a:buNone/>
            </a:pPr>
            <a:endParaRPr lang="ru-RU" u="sng" dirty="0"/>
          </a:p>
          <a:p>
            <a:r>
              <a:rPr lang="ru-RU" dirty="0" err="1"/>
              <a:t>пр..образовать</a:t>
            </a:r>
            <a:r>
              <a:rPr lang="ru-RU" dirty="0"/>
              <a:t>, </a:t>
            </a:r>
            <a:r>
              <a:rPr lang="ru-RU" dirty="0" err="1"/>
              <a:t>пр</a:t>
            </a:r>
            <a:r>
              <a:rPr lang="ru-RU" dirty="0"/>
              <a:t>..</a:t>
            </a:r>
            <a:r>
              <a:rPr lang="ru-RU" dirty="0" err="1"/>
              <a:t>неприятныи</a:t>
            </a:r>
            <a:r>
              <a:rPr lang="ru-RU" dirty="0"/>
              <a:t>̆, </a:t>
            </a:r>
            <a:r>
              <a:rPr lang="ru-RU" dirty="0" err="1"/>
              <a:t>пр..следовать</a:t>
            </a:r>
            <a:r>
              <a:rPr lang="ru-RU" dirty="0"/>
              <a:t> </a:t>
            </a:r>
          </a:p>
          <a:p>
            <a:r>
              <a:rPr lang="ru-RU" dirty="0"/>
              <a:t>сверх..</a:t>
            </a:r>
            <a:r>
              <a:rPr lang="ru-RU" dirty="0" err="1"/>
              <a:t>естественныи</a:t>
            </a:r>
            <a:r>
              <a:rPr lang="ru-RU" dirty="0"/>
              <a:t>̆, с..</a:t>
            </a:r>
            <a:r>
              <a:rPr lang="ru-RU" dirty="0" err="1"/>
              <a:t>ёмка</a:t>
            </a:r>
            <a:r>
              <a:rPr lang="ru-RU" dirty="0"/>
              <a:t>, двух..</a:t>
            </a:r>
            <a:r>
              <a:rPr lang="ru-RU" dirty="0" err="1"/>
              <a:t>ярусныи</a:t>
            </a:r>
            <a:r>
              <a:rPr lang="ru-RU" dirty="0"/>
              <a:t>̆ </a:t>
            </a:r>
          </a:p>
          <a:p>
            <a:r>
              <a:rPr lang="ru-RU" dirty="0"/>
              <a:t> </a:t>
            </a:r>
            <a:r>
              <a:rPr lang="ru-RU" dirty="0" err="1"/>
              <a:t>п..никнуть</a:t>
            </a:r>
            <a:r>
              <a:rPr lang="ru-RU" dirty="0"/>
              <a:t>, </a:t>
            </a:r>
            <a:r>
              <a:rPr lang="ru-RU" dirty="0" err="1"/>
              <a:t>пр..дедушка</a:t>
            </a:r>
            <a:r>
              <a:rPr lang="ru-RU" dirty="0"/>
              <a:t>, </a:t>
            </a:r>
            <a:r>
              <a:rPr lang="ru-RU" dirty="0" err="1"/>
              <a:t>поз..вчера</a:t>
            </a:r>
            <a:endParaRPr lang="ru-RU" dirty="0"/>
          </a:p>
          <a:p>
            <a:r>
              <a:rPr lang="ru-RU" dirty="0" err="1"/>
              <a:t>чере</a:t>
            </a:r>
            <a:r>
              <a:rPr lang="ru-RU" dirty="0"/>
              <a:t>..чур, и..</a:t>
            </a:r>
            <a:r>
              <a:rPr lang="ru-RU" dirty="0" err="1"/>
              <a:t>синя-чёрныи</a:t>
            </a:r>
            <a:r>
              <a:rPr lang="ru-RU" dirty="0"/>
              <a:t>̆, </a:t>
            </a:r>
            <a:r>
              <a:rPr lang="ru-RU" dirty="0" err="1"/>
              <a:t>бе</a:t>
            </a:r>
            <a:r>
              <a:rPr lang="ru-RU" dirty="0"/>
              <a:t>..</a:t>
            </a:r>
            <a:r>
              <a:rPr lang="ru-RU" dirty="0" err="1"/>
              <a:t>крайнии</a:t>
            </a:r>
            <a:r>
              <a:rPr lang="ru-RU" dirty="0"/>
              <a:t>̆</a:t>
            </a:r>
          </a:p>
          <a:p>
            <a:r>
              <a:rPr lang="ru-RU" dirty="0" err="1"/>
              <a:t>вз</a:t>
            </a:r>
            <a:r>
              <a:rPr lang="ru-RU" dirty="0"/>
              <a:t>..</a:t>
            </a:r>
            <a:r>
              <a:rPr lang="ru-RU" dirty="0" err="1"/>
              <a:t>скать</a:t>
            </a:r>
            <a:r>
              <a:rPr lang="ru-RU" dirty="0"/>
              <a:t>, без..</a:t>
            </a:r>
            <a:r>
              <a:rPr lang="ru-RU" dirty="0" err="1"/>
              <a:t>нициативныи</a:t>
            </a:r>
            <a:r>
              <a:rPr lang="ru-RU" dirty="0"/>
              <a:t>̆, сверх..</a:t>
            </a:r>
            <a:r>
              <a:rPr lang="ru-RU" dirty="0" err="1"/>
              <a:t>зысканныи</a:t>
            </a:r>
            <a:r>
              <a:rPr lang="ru-RU" dirty="0"/>
              <a:t>̆"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36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Алгоритм выполнения задания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9072"/>
            <a:ext cx="10515600" cy="4977891"/>
          </a:xfrm>
          <a:ln w="28575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/>
              <a:t>1) Внимательно прочитать</a:t>
            </a:r>
          </a:p>
          <a:p>
            <a:r>
              <a:rPr lang="ru-RU" dirty="0"/>
              <a:t>2) Выделить приставки</a:t>
            </a:r>
          </a:p>
          <a:p>
            <a:r>
              <a:rPr lang="ru-RU" dirty="0"/>
              <a:t>3) Вспомнить правила и применить их (лучше работать по принципу «от простых правил к сложным»). </a:t>
            </a:r>
          </a:p>
          <a:p>
            <a:r>
              <a:rPr lang="ru-RU" dirty="0"/>
              <a:t>Приставки, оканчивающиеся на –з, -с;</a:t>
            </a:r>
          </a:p>
          <a:p>
            <a:r>
              <a:rPr lang="ru-RU" dirty="0"/>
              <a:t>Ы, И, Ъ на стыке морфем;</a:t>
            </a:r>
          </a:p>
          <a:p>
            <a:r>
              <a:rPr lang="ru-RU" dirty="0"/>
              <a:t>Неизменяемые приставки;</a:t>
            </a:r>
          </a:p>
          <a:p>
            <a:r>
              <a:rPr lang="ru-RU" dirty="0"/>
              <a:t>ПРЕ, ПРИ</a:t>
            </a:r>
          </a:p>
          <a:p>
            <a:r>
              <a:rPr lang="ru-RU" dirty="0"/>
              <a:t>Таким образом, то, что вы можете проверить при помощи правил, лучше делать в первую очередь. А приставки ПРЕ- и ПРИ- лучше всего оставить на «десерт».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42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Правописание неизменяемых приставок </a:t>
            </a:r>
            <a:br>
              <a:rPr lang="ru-RU" sz="3600" b="1" dirty="0"/>
            </a:br>
            <a:r>
              <a:rPr lang="ru-RU" sz="3600" b="1" dirty="0"/>
              <a:t>(нужно запомнить)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072332"/>
          </a:xfrm>
          <a:ln w="28575"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О-</a:t>
            </a:r>
            <a:r>
              <a:rPr lang="ru-RU" dirty="0"/>
              <a:t>: окликнул, остановка </a:t>
            </a:r>
            <a:br>
              <a:rPr lang="ru-RU" dirty="0"/>
            </a:br>
            <a:r>
              <a:rPr lang="ru-RU" b="1" dirty="0"/>
              <a:t>У-</a:t>
            </a:r>
            <a:r>
              <a:rPr lang="ru-RU" dirty="0"/>
              <a:t>: убежал, уехал </a:t>
            </a:r>
            <a:br>
              <a:rPr lang="ru-RU" dirty="0"/>
            </a:br>
            <a:r>
              <a:rPr lang="ru-RU" b="1" dirty="0"/>
              <a:t>ДО-</a:t>
            </a:r>
            <a:r>
              <a:rPr lang="ru-RU" dirty="0"/>
              <a:t>: добраться, </a:t>
            </a:r>
            <a:br>
              <a:rPr lang="ru-RU" dirty="0"/>
            </a:br>
            <a:r>
              <a:rPr lang="ru-RU" b="1" dirty="0"/>
              <a:t>ПО-</a:t>
            </a:r>
            <a:r>
              <a:rPr lang="ru-RU" dirty="0"/>
              <a:t>: поверье, подворье, порезать </a:t>
            </a:r>
          </a:p>
          <a:p>
            <a:r>
              <a:rPr lang="ru-RU" b="1" dirty="0"/>
              <a:t>ПА-: </a:t>
            </a:r>
            <a:r>
              <a:rPr lang="ru-RU" dirty="0"/>
              <a:t>паводок, пасынок</a:t>
            </a:r>
            <a:br>
              <a:rPr lang="ru-RU" dirty="0"/>
            </a:br>
            <a:r>
              <a:rPr lang="ru-RU" b="1" dirty="0"/>
              <a:t>ПРО-</a:t>
            </a:r>
            <a:r>
              <a:rPr lang="ru-RU" dirty="0"/>
              <a:t>: проварить, пробел, проделка </a:t>
            </a:r>
            <a:br>
              <a:rPr lang="ru-RU" dirty="0"/>
            </a:br>
            <a:r>
              <a:rPr lang="ru-RU" b="1" dirty="0"/>
              <a:t>ПРА-</a:t>
            </a:r>
            <a:r>
              <a:rPr lang="ru-RU" dirty="0"/>
              <a:t>:В особом значении:</a:t>
            </a:r>
            <a:r>
              <a:rPr lang="en-US" dirty="0"/>
              <a:t> </a:t>
            </a:r>
            <a:r>
              <a:rPr lang="ru-RU" dirty="0"/>
              <a:t>прабабушка, праязык </a:t>
            </a:r>
            <a:br>
              <a:rPr lang="ru-RU" dirty="0"/>
            </a:br>
            <a:r>
              <a:rPr lang="ru-RU" b="1" dirty="0"/>
              <a:t>НА-</a:t>
            </a:r>
            <a:r>
              <a:rPr lang="ru-RU" dirty="0"/>
              <a:t>: нападение </a:t>
            </a:r>
            <a:br>
              <a:rPr lang="ru-RU" dirty="0"/>
            </a:br>
            <a:r>
              <a:rPr lang="ru-RU" b="1" dirty="0"/>
              <a:t>ЗА-</a:t>
            </a:r>
            <a:r>
              <a:rPr lang="ru-RU" dirty="0"/>
              <a:t>: задаваться </a:t>
            </a:r>
            <a:br>
              <a:rPr lang="ru-RU" dirty="0"/>
            </a:br>
            <a:r>
              <a:rPr lang="ru-RU" b="1" dirty="0"/>
              <a:t>НАД- (НАДО-)</a:t>
            </a:r>
            <a:r>
              <a:rPr lang="ru-RU" dirty="0"/>
              <a:t>: надкусить, надтреснуть </a:t>
            </a:r>
            <a:br>
              <a:rPr lang="ru-RU" dirty="0"/>
            </a:br>
            <a:r>
              <a:rPr lang="ru-RU" b="1" dirty="0"/>
              <a:t>ПОД- (ПОДО-)</a:t>
            </a:r>
            <a:r>
              <a:rPr lang="ru-RU" dirty="0"/>
              <a:t>: подтаять, подточить </a:t>
            </a:r>
            <a:br>
              <a:rPr lang="ru-RU" dirty="0"/>
            </a:br>
            <a:r>
              <a:rPr lang="ru-RU" b="1" dirty="0"/>
              <a:t>ОТ- (ОТО-)</a:t>
            </a:r>
            <a:r>
              <a:rPr lang="ru-RU" dirty="0"/>
              <a:t>: отдать, отдых, отодвинуть </a:t>
            </a:r>
            <a:br>
              <a:rPr lang="ru-RU" dirty="0"/>
            </a:br>
            <a:r>
              <a:rPr lang="ru-RU" b="1" dirty="0"/>
              <a:t>ОБ-(ОБО-)</a:t>
            </a:r>
            <a:r>
              <a:rPr lang="ru-RU" dirty="0"/>
              <a:t>:обстричь, обточить, обтереть </a:t>
            </a:r>
            <a:br>
              <a:rPr lang="ru-RU" dirty="0"/>
            </a:br>
            <a:r>
              <a:rPr lang="ru-RU" b="1" dirty="0"/>
              <a:t>В- (ВО-)</a:t>
            </a:r>
            <a:r>
              <a:rPr lang="ru-RU" dirty="0"/>
              <a:t>: всласть, вшить, вцепиться </a:t>
            </a:r>
            <a:br>
              <a:rPr lang="ru-RU" dirty="0"/>
            </a:br>
            <a:r>
              <a:rPr lang="ru-RU" b="1" dirty="0"/>
              <a:t>ВЫ-</a:t>
            </a:r>
            <a:r>
              <a:rPr lang="ru-RU" dirty="0"/>
              <a:t>: вышагивать </a:t>
            </a:r>
            <a:br>
              <a:rPr lang="ru-RU" dirty="0"/>
            </a:br>
            <a:r>
              <a:rPr lang="ru-RU" b="1" dirty="0"/>
              <a:t>ПРЕД- (ПРЕДО-)</a:t>
            </a:r>
            <a:r>
              <a:rPr lang="ru-RU" dirty="0"/>
              <a:t>: предпремьерный</a:t>
            </a:r>
            <a:br>
              <a:rPr lang="ru-RU" dirty="0"/>
            </a:br>
            <a:r>
              <a:rPr lang="ru-RU" b="1" dirty="0"/>
              <a:t>ПЕРЕ-</a:t>
            </a:r>
            <a:r>
              <a:rPr lang="ru-RU" dirty="0"/>
              <a:t>: перегной </a:t>
            </a:r>
            <a:br>
              <a:rPr lang="ru-RU" dirty="0"/>
            </a:br>
            <a:r>
              <a:rPr lang="ru-RU" b="1" dirty="0"/>
              <a:t>С- (СО-)</a:t>
            </a:r>
            <a:r>
              <a:rPr lang="ru-RU" dirty="0"/>
              <a:t>: сдвинуть, созвездие</a:t>
            </a:r>
          </a:p>
          <a:p>
            <a:r>
              <a:rPr lang="ru-RU" b="1" dirty="0"/>
              <a:t>СУ</a:t>
            </a:r>
            <a:r>
              <a:rPr lang="ru-RU" dirty="0"/>
              <a:t>: суглинок</a:t>
            </a:r>
            <a:br>
              <a:rPr lang="ru-RU" dirty="0"/>
            </a:br>
            <a:r>
              <a:rPr lang="ru-RU" b="1" dirty="0"/>
              <a:t>ПОЗА-</a:t>
            </a:r>
            <a:r>
              <a:rPr lang="ru-RU" dirty="0"/>
              <a:t>: позапрошлый</a:t>
            </a:r>
          </a:p>
        </p:txBody>
      </p:sp>
    </p:spTree>
    <p:extLst>
      <p:ext uri="{BB962C8B-B14F-4D97-AF65-F5344CB8AC3E}">
        <p14:creationId xmlns:p14="http://schemas.microsoft.com/office/powerpoint/2010/main" val="154145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Приставки на З, С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9072"/>
            <a:ext cx="10515600" cy="4977891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Написание таких приставок зависит от глухости/звонкости последующего согласного. Если после приставки следует звонкий согласный, то приставка заканчивается на з, если глухой – то на с .</a:t>
            </a:r>
          </a:p>
          <a:p>
            <a:endParaRPr lang="ru-RU" dirty="0"/>
          </a:p>
          <a:p>
            <a:r>
              <a:rPr lang="ru-RU" dirty="0"/>
              <a:t>Без-/ бес- </a:t>
            </a:r>
            <a:br>
              <a:rPr lang="ru-RU" dirty="0"/>
            </a:br>
            <a:r>
              <a:rPr lang="ru-RU" dirty="0"/>
              <a:t>Воз-(</a:t>
            </a:r>
            <a:r>
              <a:rPr lang="ru-RU" dirty="0" err="1"/>
              <a:t>вз</a:t>
            </a:r>
            <a:r>
              <a:rPr lang="ru-RU" dirty="0"/>
              <a:t>-)/</a:t>
            </a:r>
            <a:r>
              <a:rPr lang="ru-RU" dirty="0" err="1"/>
              <a:t>вос</a:t>
            </a:r>
            <a:r>
              <a:rPr lang="ru-RU" dirty="0"/>
              <a:t>-(</a:t>
            </a:r>
            <a:r>
              <a:rPr lang="ru-RU" dirty="0" err="1"/>
              <a:t>вс</a:t>
            </a:r>
            <a:r>
              <a:rPr lang="ru-RU" dirty="0"/>
              <a:t>-) </a:t>
            </a:r>
            <a:br>
              <a:rPr lang="ru-RU" dirty="0"/>
            </a:br>
            <a:r>
              <a:rPr lang="ru-RU" dirty="0"/>
              <a:t>Из-/</a:t>
            </a:r>
            <a:r>
              <a:rPr lang="ru-RU" dirty="0" err="1"/>
              <a:t>ис</a:t>
            </a:r>
            <a:r>
              <a:rPr lang="ru-RU" dirty="0"/>
              <a:t>- </a:t>
            </a:r>
            <a:br>
              <a:rPr lang="ru-RU" dirty="0"/>
            </a:br>
            <a:r>
              <a:rPr lang="ru-RU" dirty="0"/>
              <a:t>Низ-/</a:t>
            </a:r>
            <a:r>
              <a:rPr lang="ru-RU" dirty="0" err="1"/>
              <a:t>нис</a:t>
            </a:r>
            <a:r>
              <a:rPr lang="ru-RU" dirty="0"/>
              <a:t>- </a:t>
            </a:r>
            <a:br>
              <a:rPr lang="ru-RU" dirty="0"/>
            </a:br>
            <a:r>
              <a:rPr lang="ru-RU" dirty="0"/>
              <a:t>Раз-(роз-)/рас-(рос-) </a:t>
            </a:r>
            <a:br>
              <a:rPr lang="ru-RU" dirty="0"/>
            </a:br>
            <a:r>
              <a:rPr lang="ru-RU" dirty="0"/>
              <a:t>Через-(чрез-)/</a:t>
            </a:r>
            <a:r>
              <a:rPr lang="ru-RU" dirty="0" err="1"/>
              <a:t>черес</a:t>
            </a:r>
            <a:r>
              <a:rPr lang="ru-RU" dirty="0"/>
              <a:t> 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Запомните: нет приставки з (несговорчивый)</a:t>
            </a:r>
          </a:p>
        </p:txBody>
      </p:sp>
    </p:spTree>
    <p:extLst>
      <p:ext uri="{BB962C8B-B14F-4D97-AF65-F5344CB8AC3E}">
        <p14:creationId xmlns:p14="http://schemas.microsoft.com/office/powerpoint/2010/main" val="265429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Приставки ПРЕ и ПРИ</a:t>
            </a:r>
            <a:br>
              <a:rPr lang="ru-RU" b="1" dirty="0"/>
            </a:br>
            <a:r>
              <a:rPr lang="ru-RU" dirty="0"/>
              <a:t>Написание зависит от значения.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При</a:t>
            </a:r>
            <a:r>
              <a:rPr lang="ru-RU" dirty="0"/>
              <a:t>- имеет значения: </a:t>
            </a:r>
          </a:p>
          <a:p>
            <a:r>
              <a:rPr lang="ru-RU" dirty="0"/>
              <a:t>1. присоединение, приближение, прибавление (пришить, приехать, приумножить) </a:t>
            </a:r>
          </a:p>
          <a:p>
            <a:r>
              <a:rPr lang="ru-RU" dirty="0"/>
              <a:t>2. неполнота действия (приоткрыть, присесть) </a:t>
            </a:r>
          </a:p>
          <a:p>
            <a:r>
              <a:rPr lang="ru-RU" dirty="0"/>
              <a:t>3. пространственная близость (приморский, пришкольный) </a:t>
            </a:r>
          </a:p>
          <a:p>
            <a:r>
              <a:rPr lang="ru-RU" dirty="0"/>
              <a:t>4. Доведение действия до конца (придумать, приучить) </a:t>
            </a:r>
          </a:p>
          <a:p>
            <a:r>
              <a:rPr lang="ru-RU" dirty="0"/>
              <a:t>5. Совершение действия в чьих-либо интересах (припрятать, приберечь) </a:t>
            </a:r>
          </a:p>
          <a:p>
            <a:r>
              <a:rPr lang="ru-RU" b="1" dirty="0"/>
              <a:t>Пре</a:t>
            </a:r>
            <a:r>
              <a:rPr lang="ru-RU" dirty="0"/>
              <a:t>- имеет значения: </a:t>
            </a:r>
          </a:p>
          <a:p>
            <a:r>
              <a:rPr lang="ru-RU" dirty="0"/>
              <a:t>1. Высшая степень проявления какого-либо качества, действия (=очень) </a:t>
            </a:r>
          </a:p>
          <a:p>
            <a:r>
              <a:rPr lang="ru-RU" dirty="0"/>
              <a:t>Премилый, презабавный </a:t>
            </a:r>
          </a:p>
          <a:p>
            <a:r>
              <a:rPr lang="ru-RU" dirty="0"/>
              <a:t>2. То же, что и приставка пере- </a:t>
            </a:r>
          </a:p>
          <a:p>
            <a:r>
              <a:rPr lang="ru-RU" dirty="0"/>
              <a:t>Преградить (перегородить, преобразовать(переделать)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90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16884"/>
            <a:ext cx="10515600" cy="55790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Исключения и сложности 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5940"/>
            <a:ext cx="10515600" cy="5486400"/>
          </a:xfrm>
          <a:ln>
            <a:solidFill>
              <a:srgbClr val="C0000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Сложности при написании приставок, оканчивающихся на -З, -С</a:t>
            </a:r>
            <a:endParaRPr lang="ru-RU" dirty="0"/>
          </a:p>
          <a:p>
            <a:r>
              <a:rPr lang="ru-RU" dirty="0"/>
              <a:t>1) Сочетание </a:t>
            </a:r>
            <a:r>
              <a:rPr lang="ru-RU" b="1" dirty="0"/>
              <a:t>НЕ+С</a:t>
            </a:r>
            <a:r>
              <a:rPr lang="ru-RU" dirty="0"/>
              <a:t> следует отличать от изменяемой приставки </a:t>
            </a:r>
            <a:r>
              <a:rPr lang="ru-RU" b="1" dirty="0"/>
              <a:t>НИЗ(НИС)</a:t>
            </a:r>
            <a:r>
              <a:rPr lang="ru-RU" dirty="0"/>
              <a:t>. Приставка С не чередуется!!!</a:t>
            </a:r>
          </a:p>
          <a:p>
            <a:r>
              <a:rPr lang="ru-RU" dirty="0"/>
              <a:t>Нужно запомнить слова: здесь, здание, здоровье, ни зги не видно (в этих словах з- входит в состав корня).</a:t>
            </a:r>
          </a:p>
          <a:p>
            <a:r>
              <a:rPr lang="ru-RU" b="1" dirty="0"/>
              <a:t>Правописание С/СС перед корнями ЧЁТ-ЧИТ</a:t>
            </a:r>
            <a:endParaRPr lang="ru-RU" dirty="0"/>
          </a:p>
          <a:p>
            <a:r>
              <a:rPr lang="ru-RU" dirty="0"/>
              <a:t>2) Обратите внимание на слова:</a:t>
            </a:r>
          </a:p>
          <a:p>
            <a:r>
              <a:rPr lang="ru-RU" dirty="0"/>
              <a:t>Расчёт, расчётливость (перед корнем –чёт- пишем С)</a:t>
            </a:r>
          </a:p>
          <a:p>
            <a:r>
              <a:rPr lang="ru-RU" b="1" dirty="0"/>
              <a:t>Исключение</a:t>
            </a:r>
            <a:r>
              <a:rPr lang="ru-RU" dirty="0"/>
              <a:t>: бессчётный</a:t>
            </a:r>
          </a:p>
          <a:p>
            <a:r>
              <a:rPr lang="ru-RU" dirty="0"/>
              <a:t>Рассчитывать, рассчитать (перед корнем –</a:t>
            </a:r>
            <a:r>
              <a:rPr lang="ru-RU" dirty="0" err="1"/>
              <a:t>чит</a:t>
            </a:r>
            <a:r>
              <a:rPr lang="ru-RU" dirty="0"/>
              <a:t>- пишем СС)</a:t>
            </a:r>
          </a:p>
          <a:p>
            <a:r>
              <a:rPr lang="ru-RU" dirty="0"/>
              <a:t>3)</a:t>
            </a:r>
            <a:r>
              <a:rPr lang="ru-RU" b="1" dirty="0"/>
              <a:t> Запомнить:</a:t>
            </a:r>
            <a:r>
              <a:rPr lang="ru-RU" dirty="0"/>
              <a:t> разевать, разинуть, разор, разорить</a:t>
            </a:r>
          </a:p>
          <a:p>
            <a:r>
              <a:rPr lang="ru-RU" dirty="0"/>
              <a:t>Правописание приставок РАЗ-(РАС-), РОЗ-(РОС-). Написание приставок РАЗ-(рас-) и РОЗ-(рос-) зависят от ударения. Без ударения пишем А, под ударением О.</a:t>
            </a:r>
          </a:p>
          <a:p>
            <a:r>
              <a:rPr lang="ru-RU" b="1" dirty="0"/>
              <a:t>Исключение</a:t>
            </a:r>
            <a:r>
              <a:rPr lang="ru-RU" dirty="0"/>
              <a:t>: розыскной.</a:t>
            </a:r>
          </a:p>
          <a:p>
            <a:r>
              <a:rPr lang="ru-RU" dirty="0"/>
              <a:t>5) Важно определить не только приставку, но и корень. Иногда корень начинается на з или с, тогда с приставками на -з, -с будут образовываться сдвоенные согласные.</a:t>
            </a:r>
          </a:p>
          <a:p>
            <a:r>
              <a:rPr lang="ru-RU" dirty="0"/>
              <a:t>Например: бессмысленный, беззаботный и т.д.</a:t>
            </a:r>
          </a:p>
          <a:p>
            <a:r>
              <a:rPr lang="ru-RU" b="1" dirty="0"/>
              <a:t>Исключение:</a:t>
            </a:r>
            <a:r>
              <a:rPr lang="ru-RU" dirty="0"/>
              <a:t> Рассориться – пишем две с, потому что три одинаковые согласные подряд в русском языке не пишутся.</a:t>
            </a:r>
          </a:p>
          <a:p>
            <a:r>
              <a:rPr lang="ru-RU" dirty="0"/>
              <a:t>6) Существует группа омонимов, в которых написание зависит от лексического значения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97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Правописание слов с приставками ПРЕ и ПРИ, которое зависит от значения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7260"/>
            <a:ext cx="10515600" cy="4589703"/>
          </a:xfrm>
          <a:ln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прибывать (приезжать) - пребывать (находиться)</a:t>
            </a:r>
            <a:br>
              <a:rPr lang="ru-RU" dirty="0"/>
            </a:br>
            <a:r>
              <a:rPr lang="ru-RU" dirty="0"/>
              <a:t>призреть (приютить,</a:t>
            </a:r>
            <a:r>
              <a:rPr lang="en-US" dirty="0"/>
              <a:t> </a:t>
            </a:r>
            <a:r>
              <a:rPr lang="ru-RU" dirty="0"/>
              <a:t>позаботиться) - презреть (пренебречь)</a:t>
            </a:r>
            <a:br>
              <a:rPr lang="ru-RU" dirty="0"/>
            </a:br>
            <a:r>
              <a:rPr lang="ru-RU" dirty="0"/>
              <a:t>притворить (закрыть) - претворить (воплотить)</a:t>
            </a:r>
            <a:br>
              <a:rPr lang="ru-RU" dirty="0"/>
            </a:br>
            <a:r>
              <a:rPr lang="ru-RU" dirty="0"/>
              <a:t>приклонить (наклонить) - преклонить (выразить уважение,</a:t>
            </a:r>
            <a:r>
              <a:rPr lang="en-US" dirty="0"/>
              <a:t> </a:t>
            </a:r>
            <a:r>
              <a:rPr lang="ru-RU" dirty="0"/>
              <a:t>вызывающий уважение)</a:t>
            </a:r>
            <a:br>
              <a:rPr lang="ru-RU" dirty="0"/>
            </a:br>
            <a:r>
              <a:rPr lang="ru-RU" dirty="0"/>
              <a:t>придать (добавить) - предать (предаться, выдать)</a:t>
            </a:r>
            <a:br>
              <a:rPr lang="ru-RU" dirty="0"/>
            </a:br>
            <a:r>
              <a:rPr lang="ru-RU" dirty="0"/>
              <a:t>приходящий (являющийся) -  преходящий (временный)</a:t>
            </a:r>
            <a:br>
              <a:rPr lang="ru-RU" dirty="0"/>
            </a:br>
            <a:r>
              <a:rPr lang="ru-RU" dirty="0"/>
              <a:t>притерпеться (привыкнуть) -  претерпеть (пережить)</a:t>
            </a:r>
            <a:br>
              <a:rPr lang="ru-RU" dirty="0"/>
            </a:br>
            <a:r>
              <a:rPr lang="ru-RU" dirty="0"/>
              <a:t>приемник (радио) - преемник (ученик)</a:t>
            </a:r>
            <a:br>
              <a:rPr lang="ru-RU" dirty="0"/>
            </a:br>
            <a:r>
              <a:rPr lang="ru-RU" dirty="0"/>
              <a:t>приставить (поставить к чему-либо) - преставиться (умереть)</a:t>
            </a:r>
            <a:br>
              <a:rPr lang="ru-RU" dirty="0"/>
            </a:br>
            <a:r>
              <a:rPr lang="ru-RU" dirty="0"/>
              <a:t>привратник (сторож) - превратности (неприятности)</a:t>
            </a:r>
            <a:br>
              <a:rPr lang="ru-RU" dirty="0"/>
            </a:br>
            <a:r>
              <a:rPr lang="ru-RU" dirty="0"/>
              <a:t>приложить (положить вплотную) - непреложный (незыблемый, нерушимый)</a:t>
            </a:r>
            <a:br>
              <a:rPr lang="ru-RU" dirty="0"/>
            </a:br>
            <a:r>
              <a:rPr lang="ru-RU" dirty="0"/>
              <a:t>придел (пристройка в церкви) - предел (граница)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Преуменьшать(очень) важность – приуменьшать (немного) значение</a:t>
            </a:r>
            <a:endParaRPr lang="ru-RU" dirty="0"/>
          </a:p>
          <a:p>
            <a:r>
              <a:rPr lang="ru-RU" dirty="0"/>
              <a:t>Приумножить и преувеличить не имеет пары в соответствии с современными нормами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42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Правописание слов с приставками ПРЕ/ПРИ, которые нужно запомнить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ПРИ-:</a:t>
            </a:r>
            <a:r>
              <a:rPr lang="ru-RU" dirty="0"/>
              <a:t> приоритет, привилегия, прибаутка, привередливый, пригожий, прибор, приличия, пристойно, приесться, приказ, приключения, прикорнуть, присяга, притеснять, причина, причуда, притязание, природа, пример, прическа, прискорбно, приволье, прицел, примета, приверженец, прилежный, причиндалы, приятный, приватный, принцип, примат, примитив, пригодный, присниться, приключение, присудить, призвание, присмотреть, приспособить </a:t>
            </a:r>
          </a:p>
          <a:p>
            <a:r>
              <a:rPr lang="ru-RU" b="1" dirty="0"/>
              <a:t>ПРЕ:</a:t>
            </a:r>
            <a:r>
              <a:rPr lang="ru-RU" dirty="0"/>
              <a:t> прерогатива, преамбула, препятствия, препоны, прерия, презент, препятствие, преимущество, преисподняя, прегрешения, пренебрегать, прекословить, препираться, престол, превратный, знак препинания, пресловутый, прельстить, преклонный, преставиться, преследовать, преподаватель, преподнести, предел (граница), препроводить, преподобный, камень преткновения, пресмыкаться, препарировать, прелюдия, премьера, престиж, президент, претензия, презумпция, превентивный, прелат, превалировать, президиум, претендент, преферанс, прецедент, </a:t>
            </a:r>
            <a:r>
              <a:rPr lang="ru-RU" dirty="0" err="1"/>
              <a:t>препарат,преодолеть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5922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1309</Words>
  <Application>Microsoft Office PowerPoint</Application>
  <PresentationFormat>Широкоэкранный</PresentationFormat>
  <Paragraphs>75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Задание 10 ЕГЭ</vt:lpstr>
      <vt:lpstr>Формулировка задания </vt:lpstr>
      <vt:lpstr>Алгоритм выполнения задания </vt:lpstr>
      <vt:lpstr>Правописание неизменяемых приставок  (нужно запомнить) </vt:lpstr>
      <vt:lpstr>Приставки на З, С </vt:lpstr>
      <vt:lpstr>Приставки ПРЕ и ПРИ Написание зависит от значения.</vt:lpstr>
      <vt:lpstr>Исключения и сложности  </vt:lpstr>
      <vt:lpstr>Правописание слов с приставками ПРЕ и ПРИ, которое зависит от значения </vt:lpstr>
      <vt:lpstr>Правописание слов с приставками ПРЕ/ПРИ, которые нужно запомнить </vt:lpstr>
      <vt:lpstr>Правописание И Ы после приставок </vt:lpstr>
      <vt:lpstr>Разделительный твердый знак (ъ) и мягкий знак  (Ь) . Правописание.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Александр Лобанев</cp:lastModifiedBy>
  <cp:revision>5</cp:revision>
  <dcterms:created xsi:type="dcterms:W3CDTF">2020-12-13T08:42:27Z</dcterms:created>
  <dcterms:modified xsi:type="dcterms:W3CDTF">2021-01-13T06:08:58Z</dcterms:modified>
</cp:coreProperties>
</file>