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8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5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0174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0954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7489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1855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286029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0767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31198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673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68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1980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407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177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5893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35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198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7711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289A4-6801-4005-BC2F-36ECB5843FA1}" type="datetimeFigureOut">
              <a:rPr lang="ru-RU" smtClean="0"/>
              <a:t>27.12.2021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E5F651E-8421-4CA4-A7E2-A96823C4E13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9448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7141" y="5241700"/>
            <a:ext cx="8915399" cy="139091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Лев Николаевич Толстой</a:t>
            </a:r>
          </a:p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(1828 – 1910)</a:t>
            </a:r>
            <a:endParaRPr lang="ru-RU" sz="32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istgeodez.com/wp-content/uploads/2015/07/tolsto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202" y="334852"/>
            <a:ext cx="5629275" cy="477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35494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400" y="1409700"/>
            <a:ext cx="6616700" cy="5080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течение первых 15 лет после женитьбы Толстой создал два крупнейших произведения: «Война и мир» (1863 – 1869) и «Анна Каренина» (1873 – 1877)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://www.dmitrylesnoy.com/upload/People/e4128cd9281f5da3882b31375036a9a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1200" y="965200"/>
            <a:ext cx="34798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93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42900"/>
            <a:ext cx="10426700" cy="59436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начале 1880-х годов произошел перелом в мировоззрении писателя, он постепенно разочаровался в религии и Церкви, стал критически относиться к духовенству и вероучению. В 1899г. вышел роман «Воскресение», в котором автор показал жизнь различных социальных слоев современной ему России: духовенство здесь было показано с отрицательной стороны.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1901г. синод объявил об отлучении Толстого от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церкви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122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98600" y="624110"/>
            <a:ext cx="10337800" cy="610689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конце 80-х годов вышли в свет: «Смерть Ивана Ильича», «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Крейцерова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соната», «Дьявол», «Отец Сергий».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1904г.была написана повесть «Хаджи-Мурат», которая была опубликована уже после смерти писателя (в 1911г.).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Повесть посвящена  историческим событиям времен Кавказской войны.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90-е годы Толстой отказывается от удобств богатой жизни, одевается в простую одежду, много занимается физическим трудом, становится вегетарианцем, все свое состояние и права литературной собственности отдает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301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52600" y="330200"/>
            <a:ext cx="6794500" cy="61341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ночь на 28 октября 1910г.Л.Н.Толстой навсегда покинул Ясную Поляну в сопровождении своего врача. Определенного плана путешествия у него не было. Затем решено было поехать в Новочеркасск к племяннице, а там взять билеты в Болгарию. По дороге писатель простудился и заболел воспалением легких. Они сошли на одной из станций в Липецкой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://citycelebrity.ru/userfiles/%D0%A2%D0%BE%D0%BB%D1%81%D1%82%D0%BE%D0%B9%20tolstoy_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1700" y="3223742"/>
            <a:ext cx="76200" cy="99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http://citycelebrity.ru/userfiles/%D0%A2%D0%BE%D0%BB%D1%81%D1%82%D0%BE%D0%B9%20tolstoy_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2374" y="711200"/>
            <a:ext cx="3222626" cy="4635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26364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9700" y="254000"/>
            <a:ext cx="10540999" cy="17780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ноября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умер. 10 ноября был похоронен в Ясной Поляне, на краю оврага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лесу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224" name="Picture 8" descr="http://mtdata.ru/u28/photo0740/20095415088-0/original.jpg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5" t="1008" b="1"/>
          <a:stretch/>
        </p:blipFill>
        <p:spPr bwMode="auto">
          <a:xfrm>
            <a:off x="3797299" y="1854200"/>
            <a:ext cx="5892801" cy="405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1643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8345" y="1390918"/>
            <a:ext cx="4636394" cy="4675030"/>
          </a:xfrm>
        </p:spPr>
        <p:txBody>
          <a:bodyPr>
            <a:normAutofit/>
          </a:bodyPr>
          <a:lstStyle/>
          <a:p>
            <a:pPr algn="ctr"/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родился 28 августа 1828г. в усадьбе Ясная Поляна под Тулой. Толстые принадлежали к старинному дворянскому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роду 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://900igr.net/datai/literatura/Lev-Tolstoj/0005-005-Bez-svoej-JAsnoj-Poljany-ja-trudno-mogu-sebe-predstavit-Rossiju-i-svo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921" y="669701"/>
            <a:ext cx="5615189" cy="49712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8341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32586" y="154546"/>
            <a:ext cx="10483404" cy="2550018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Николай Ильич Толстой– отец писателя, подполковник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Павлоградского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гусарского полка.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 Николаевна Волконская – мать, была дочерью и единственной наследницей одного из богатейших русских вельмож, умерла в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1831г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http://lux.e-reading.bz/illustrations/1030/1030577-i_006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2673" y="2704564"/>
            <a:ext cx="2897832" cy="38636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s://www.vicentini.ru/e-book/mnt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203" y="2704564"/>
            <a:ext cx="2867207" cy="37219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509424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48495" y="528033"/>
            <a:ext cx="10174309" cy="5847009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семье Толстых было четверо сыновей (Николай, Сергей, Дмитрий, Лев) и дочь Мария. После смерти матери воспитанием осиротевших детей занялась дальняя родственница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Т.А.Ергольская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1837г. семья переехала в Москву, т.к. старшему брату Николаю нужно было поступать в университет. В этом же году умер отец, не оставив после себя практически никакого состояния.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1840г.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пекуншей Толстых становится их тетка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П.И.Юшкова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жившая в Казани, и семья переезжает к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ней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013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223" y="296863"/>
            <a:ext cx="5396247" cy="627136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1844г.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поступил в Казанский университет на факультет восточных языков, а затем перевелся на юридический. В 1847г. подал прошение об отчислении и отправился в Ясную Поляну. Начал вести дневник, который, с небольшими перерывами, вел всю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жизнь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http://www.funlib.ru/cimg/2014/102201/1900280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00134" y="296863"/>
            <a:ext cx="4708445" cy="5653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023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5618" y="270456"/>
            <a:ext cx="10341734" cy="6156102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Толстого в Ясной Поляне отчасти описана в произведении «Утро помещика». Здесь он занялся изучением английского языка, музыкой, юриспруденцией. В 1849г.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ткрыл школу для крестьянских детей, где часто сам проводил занятия.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1851г. граф Толстой сильно проигрался в карты и отправился вместе с братом Николаем на военную службу на Кавказ, где участвовал во многих стычках с горцами.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1854г. принимал участие в обороне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Севастополя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26154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9859" y="218941"/>
            <a:ext cx="6593983" cy="6349284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1852 – 1857 – выход в свет трилогии «Детство», «Отрочество», «Юность». Здесь на первое место выходит </a:t>
            </a:r>
            <a:r>
              <a:rPr lang="ru-RU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диалектика души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самого человека.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Позже диалектика души стала главным художественным методом писателя.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1855 – 1856гг. – «Севастопольские рассказы».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1856г. Толстой навсегда покинул военную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службу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 descr="http://lh6.ggpht.com/-eQEEjJrQCjg/T5_46967T2I/AAAAAAACzoA/2asyqs5ZFzY/2012-05-01_143524_thumb%25255B14%25255D.jpg?imgmax=800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3" b="5113"/>
          <a:stretch/>
        </p:blipFill>
        <p:spPr bwMode="auto">
          <a:xfrm>
            <a:off x="8422783" y="0"/>
            <a:ext cx="3541690" cy="47136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519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2100" y="190500"/>
            <a:ext cx="10401299" cy="32004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После военной службы Толстой некоторое время провел в Петербурге, а затем, утомленный столичной жизнью, вернулся в Ясную Поляну. Здесь он усердно занялся хозяйством, увлекся полевыми работами. 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1857г., 1859г. – поездки за границу (Франция, Англия, Германия, Швейцария, Италия)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 descr="http://lit-yaz.ru/pars_docs/refs/103/102673/102673_html_m2e43efb9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6599" y="3390900"/>
            <a:ext cx="4889501" cy="3238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49992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304800"/>
            <a:ext cx="10502900" cy="614680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Вернувшись из-за границы, Толстой всецело отдался школам и начал издавать педагогический журнал «Ясная Поляна». В начале 60-х годов увлекся общественной деятельностью. Во время реформы 1861г. был посредником между крестьянами и помещиками в вопросе о разделении земель.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1862г. – женился на дочери известного московского врача Софье Андреевне Берс.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1863г. – повесть «Казаки», где нашли отражение собственные впечатления писателя 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Кавказе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1445212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539</TotalTime>
  <Words>440</Words>
  <Application>Microsoft Office PowerPoint</Application>
  <PresentationFormat>Широкоэкранный</PresentationFormat>
  <Paragraphs>15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Century Gothic</vt:lpstr>
      <vt:lpstr>Times New Roman</vt:lpstr>
      <vt:lpstr>Wingdings 3</vt:lpstr>
      <vt:lpstr>Легкий дым</vt:lpstr>
      <vt:lpstr>Презентация PowerPoint</vt:lpstr>
      <vt:lpstr>Л.Н.Толстой родился 28 августа 1828г. в усадьбе Ясная Поляна под Тулой. Толстые принадлежали к старинному дворянскому роду </vt:lpstr>
      <vt:lpstr>Николай Ильич Толстой– отец писателя, подполковник Павлоградского гусарского полка. Мария Николаевна Волконская – мать, была дочерью и единственной наследницей одного из богатейших русских вельмож, умерла в 1831г</vt:lpstr>
      <vt:lpstr>В семье Толстых было четверо сыновей (Николай, Сергей, Дмитрий, Лев) и дочь Мария. После смерти матери воспитанием осиротевших детей занялась дальняя родственница Т.А.Ергольская.  В 1837г. семья переехала в Москву, т.к. старшему брату Николаю нужно было поступать в университет. В этом же году умер отец, не оставив после себя практически никакого состояния. В 1840г. опекуншей Толстых становится их тетка П.И.Юшкова, жившая в Казани, и семья переезжает к ней</vt:lpstr>
      <vt:lpstr>В 1844г. Л.Н.Толстой поступил в Казанский университет на факультет восточных языков, а затем перевелся на юридический. В 1847г. подал прошение об отчислении и отправился в Ясную Поляну. Начал вести дневник, который, с небольшими перерывами, вел всю жизнь</vt:lpstr>
      <vt:lpstr>Деятельность Толстого в Ясной Поляне отчасти описана в произведении «Утро помещика». Здесь он занялся изучением английского языка, музыкой, юриспруденцией. В 1849г. открыл школу для крестьянских детей, где часто сам проводил занятия. В 1851г. граф Толстой сильно проигрался в карты и отправился вместе с братом Николаем на военную службу на Кавказ, где участвовал во многих стычках с горцами. В 1854г. принимал участие в обороне Севастополя</vt:lpstr>
      <vt:lpstr>1852 – 1857 – выход в свет трилогии «Детство», «Отрочество», «Юность». Здесь на первое место выходит диалектика души самого человека. Позже диалектика души стала главным художественным методом писателя. 1855 – 1856гг. – «Севастопольские рассказы». В 1856г. Толстой навсегда покинул военную службу</vt:lpstr>
      <vt:lpstr>После военной службы Толстой некоторое время провел в Петербурге, а затем, утомленный столичной жизнью, вернулся в Ясную Поляну. Здесь он усердно занялся хозяйством, увлекся полевыми работами.  1857г., 1859г. – поездки за границу (Франция, Англия, Германия, Швейцария, Италия)</vt:lpstr>
      <vt:lpstr>Вернувшись из-за границы, Толстой всецело отдался школам и начал издавать педагогический журнал «Ясная Поляна». В начале 60-х годов увлекся общественной деятельностью. Во время реформы 1861г. был посредником между крестьянами и помещиками в вопросе о разделении земель. 1862г. – женился на дочери известного московского врача Софье Андреевне Берс. 1863г. – повесть «Казаки», где нашли отражение собственные впечатления писателя о Кавказе</vt:lpstr>
      <vt:lpstr>В течение первых 15 лет после женитьбы Толстой создал два крупнейших произведения: «Война и мир» (1863 – 1869) и «Анна Каренина» (1873 – 1877)</vt:lpstr>
      <vt:lpstr>В начале 1880-х годов произошел перелом в мировоззрении писателя, он постепенно разочаровался в религии и Церкви, стал критически относиться к духовенству и вероучению. В 1899г. вышел роман «Воскресение», в котором автор показал жизнь различных социальных слоев современной ему России: духовенство здесь было показано с отрицательной стороны.  В 1901г. синод объявил об отлучении Толстого от церкви</vt:lpstr>
      <vt:lpstr>В конце 80-х годов вышли в свет: «Смерть Ивана Ильича», «Крейцерова соната», «Дьявол», «Отец Сергий». В 1904г.была написана повесть «Хаджи-Мурат», которая была опубликована уже после смерти писателя (в 1911г.).  Повесть посвящена  историческим событиям времен Кавказской войны. В 90-е годы Толстой отказывается от удобств богатой жизни, одевается в простую одежду, много занимается физическим трудом, становится вегетарианцем, все свое состояние и права литературной собственности отдает семье</vt:lpstr>
      <vt:lpstr>В ночь на 28 октября 1910г.Л.Н.Толстой навсегда покинул Ясную Поляну в сопровождении своего врача. Определенного плана путешествия у него не было. Затем решено было поехать в Новочеркасск к племяннице, а там взять билеты в Болгарию. По дороге писатель простудился и заболел воспалением легких. Они сошли на одной из станций в Липецкой области</vt:lpstr>
      <vt:lpstr>7 ноября Л.Н.Толстой умер. 10 ноября был похоронен в Ясной Поляне, на краю оврага в лесу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людмила</dc:creator>
  <cp:lastModifiedBy>5</cp:lastModifiedBy>
  <cp:revision>34</cp:revision>
  <dcterms:created xsi:type="dcterms:W3CDTF">2016-01-31T13:58:54Z</dcterms:created>
  <dcterms:modified xsi:type="dcterms:W3CDTF">2021-12-27T09:49:27Z</dcterms:modified>
</cp:coreProperties>
</file>