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CABF"/>
    <a:srgbClr val="00C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5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6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6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9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39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0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9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0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3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9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9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8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27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№12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Вычисление по формуле</a:t>
            </a:r>
          </a:p>
        </p:txBody>
      </p:sp>
    </p:spTree>
    <p:extLst>
      <p:ext uri="{BB962C8B-B14F-4D97-AF65-F5344CB8AC3E}">
        <p14:creationId xmlns:p14="http://schemas.microsoft.com/office/powerpoint/2010/main" val="2132082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фирме «Чистая вода» стоимость (в рублях) колодца из железобетонных колец рассчитывается по формуле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=6500+4000∙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число колец, установленных при рытье колодца. Пользуясь этой формулой, рассчитайте стоимость колодца из 11 колец.</a:t>
                </a: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948915" y="2591318"/>
                <a:ext cx="394588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=6500+4000∙</m:t>
                      </m:r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15" y="2591318"/>
                <a:ext cx="394588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795235" y="2591318"/>
                <a:ext cx="153054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=11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235" y="2591318"/>
                <a:ext cx="153054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91715" y="3569726"/>
                <a:ext cx="107599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=6500+4000∙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=6500+4000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∙11=6500+44000=50500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15" y="3569726"/>
                <a:ext cx="1075999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21913"/>
              </p:ext>
            </p:extLst>
          </p:nvPr>
        </p:nvGraphicFramePr>
        <p:xfrm>
          <a:off x="1969788" y="5873340"/>
          <a:ext cx="3644627" cy="7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66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1693903624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244393171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227393767"/>
                    </a:ext>
                  </a:extLst>
                </a:gridCol>
              </a:tblGrid>
              <a:tr h="728628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9001" y="5873341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12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 длину своего шага, человек может приближённо подсчитать пройденное им расстояние s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n — число шагов, l — длина шага. Какое расстояние прошёл человек, если l = 80 см, n = 1600? </a:t>
            </a:r>
            <a: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 в километрах.</a:t>
            </a:r>
          </a:p>
        </p:txBody>
      </p:sp>
    </p:spTree>
    <p:extLst>
      <p:ext uri="{BB962C8B-B14F-4D97-AF65-F5344CB8AC3E}">
        <p14:creationId xmlns:p14="http://schemas.microsoft.com/office/powerpoint/2010/main" val="389227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 длину своего шага, человек может приближённо подсчитать пройденное им расстояние s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n — число шагов, l — длина шага. Какое расстояние прошёл человек, если l = 80 см, n = 1600? </a:t>
            </a:r>
            <a: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 в километрах.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𝑛𝑙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=80 см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=1600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8179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 длину своего шага, человек может приближённо подсчитать пройденное им расстояние s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n — число шагов, l — длина шага. Какое расстояние прошёл человек, если l = 80 см, n = 1600? </a:t>
            </a:r>
            <a: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 в километрах.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𝑛𝑙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=80 см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=1600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680434" y="3804797"/>
                <a:ext cx="60530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𝑛𝑙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=80∙1600=128000 с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4" y="3804797"/>
                <a:ext cx="605300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50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 длину своего шага, человек может приближённо подсчитать пройденное им расстояние s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n — число шагов, l — длина шага. Какое расстояние прошёл человек, если l = 80 см, n = 1600? </a:t>
            </a:r>
            <a: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 в километрах.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𝑛𝑙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=80 см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=1600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680434" y="3804797"/>
                <a:ext cx="60530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𝑛𝑙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=80∙1600=128000 с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4" y="3804797"/>
                <a:ext cx="605300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733438" y="4689979"/>
                <a:ext cx="4071466" cy="369332"/>
              </a:xfrm>
              <a:prstGeom prst="rect">
                <a:avLst/>
              </a:prstGeom>
              <a:solidFill>
                <a:srgbClr val="24CABF"/>
              </a:solidFill>
              <a:ln>
                <a:solidFill>
                  <a:srgbClr val="00C0B6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1км=1000 м=100 000 см</m:t>
                      </m:r>
                    </m:oMath>
                  </m:oMathPara>
                </a14:m>
                <a:endParaRPr lang="ru-RU" sz="2400" dirty="0">
                  <a:ln>
                    <a:solidFill>
                      <a:schemeClr val="bg1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3438" y="4689979"/>
                <a:ext cx="407146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C0B6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00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 длину своего шага, человек может приближённо подсчитать пройденное им расстояние s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n — число шагов, l — длина шага. Какое расстояние прошёл человек, если l = 80 см, n = 1600? </a:t>
            </a:r>
            <a: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8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 в километрах.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𝑛𝑙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40871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=80 см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=1600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044" y="2151965"/>
                <a:ext cx="3867912" cy="19202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680434" y="3804797"/>
                <a:ext cx="794172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𝑛𝑙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=80∙1600=128000 с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м</m:t>
                      </m:r>
                      <m:r>
                        <a:rPr lang="ru-RU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=1,28 км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4" y="3804797"/>
                <a:ext cx="794172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733438" y="4712952"/>
                <a:ext cx="4071466" cy="369332"/>
              </a:xfrm>
              <a:prstGeom prst="rect">
                <a:avLst/>
              </a:prstGeom>
              <a:solidFill>
                <a:srgbClr val="24CABF"/>
              </a:solidFill>
              <a:ln>
                <a:solidFill>
                  <a:srgbClr val="00C0B6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1км=1000 м=100 000 см</m:t>
                      </m:r>
                    </m:oMath>
                  </m:oMathPara>
                </a14:m>
                <a:endParaRPr lang="ru-RU" sz="2400" dirty="0">
                  <a:ln>
                    <a:solidFill>
                      <a:schemeClr val="bg1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3438" y="4712952"/>
                <a:ext cx="407146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C0B6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85880"/>
              </p:ext>
            </p:extLst>
          </p:nvPr>
        </p:nvGraphicFramePr>
        <p:xfrm>
          <a:off x="1969788" y="5873340"/>
          <a:ext cx="3644627" cy="7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66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1693903624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244393171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227393767"/>
                    </a:ext>
                  </a:extLst>
                </a:gridCol>
              </a:tblGrid>
              <a:tr h="728628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001" y="5873341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52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s (в метрах) до места удара молнии можно приближённо вычислить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330t</a:t>
            </a:r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a:t>
            </a:r>
          </a:p>
        </p:txBody>
      </p:sp>
    </p:spTree>
    <p:extLst>
      <p:ext uri="{BB962C8B-B14F-4D97-AF65-F5344CB8AC3E}">
        <p14:creationId xmlns:p14="http://schemas.microsoft.com/office/powerpoint/2010/main" val="306577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s (в метрах) до места удара молнии можно приближённо вычислить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330t</a:t>
            </a:r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 с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498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s (в метрах) до места удара молнии можно приближённо вычислить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330t</a:t>
            </a:r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 с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680434" y="3661166"/>
                <a:ext cx="56652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=330∙10=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3300 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4" y="3661166"/>
                <a:ext cx="566526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885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s (в метрах) до места удара молнии можно приближённо вычислить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330t</a:t>
            </a:r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 с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680434" y="3661166"/>
                <a:ext cx="56652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=330∙10=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3300 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4" y="3661166"/>
                <a:ext cx="566526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62672" y="4747074"/>
                <a:ext cx="2414016" cy="369332"/>
              </a:xfrm>
              <a:prstGeom prst="rect">
                <a:avLst/>
              </a:prstGeom>
              <a:solidFill>
                <a:srgbClr val="24CABF"/>
              </a:solidFill>
              <a:ln>
                <a:solidFill>
                  <a:srgbClr val="00C0B6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 км=1000 м</m:t>
                      </m:r>
                    </m:oMath>
                  </m:oMathPara>
                </a14:m>
                <a:endParaRPr lang="ru-RU" sz="2400" dirty="0">
                  <a:ln>
                    <a:solidFill>
                      <a:schemeClr val="bg1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4747074"/>
                <a:ext cx="241401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C0B6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61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фирме «Эх, прокачу!» стоимость поездки на такси (в рублях) рассчитывается по формуле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=150+11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длительность поездки, выраженная в минутах . Пользуясь этой формулой, рассчитайте стоимость 8-минутной поездки.</a:t>
                </a: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27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s (в метрах) до места удара молнии можно приближённо вычислить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330t</a:t>
            </a:r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 с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680434" y="3661166"/>
                <a:ext cx="73263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=330∙10=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3300 м=3,3 км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4" y="3661166"/>
                <a:ext cx="73263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62672" y="4747074"/>
                <a:ext cx="2414016" cy="369332"/>
              </a:xfrm>
              <a:prstGeom prst="rect">
                <a:avLst/>
              </a:prstGeom>
              <a:solidFill>
                <a:srgbClr val="24CABF"/>
              </a:solidFill>
              <a:ln>
                <a:solidFill>
                  <a:srgbClr val="00C0B6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 км=1000 м</m:t>
                      </m:r>
                    </m:oMath>
                  </m:oMathPara>
                </a14:m>
                <a:endParaRPr lang="ru-RU" sz="2400" dirty="0">
                  <a:ln>
                    <a:solidFill>
                      <a:schemeClr val="bg1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4747074"/>
                <a:ext cx="241401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C0B6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979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5648"/>
          </a:xfrm>
        </p:spPr>
        <p:txBody>
          <a:bodyPr/>
          <a:lstStyle/>
          <a:p>
            <a:pPr algn="ctr"/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s (в метрах) до места удара молнии можно приближённо вычислить по формуле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330t</a:t>
            </a:r>
            <a:r>
              <a:rPr lang="ru-RU" sz="2500" b="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5" y="2527310"/>
                <a:ext cx="188500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 с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08" y="2527310"/>
                <a:ext cx="2531364" cy="652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680434" y="3661166"/>
                <a:ext cx="86700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=330∙10=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3300 м=3,3 км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≈3 км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34" y="3661166"/>
                <a:ext cx="867006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62672" y="4747074"/>
                <a:ext cx="2414016" cy="369332"/>
              </a:xfrm>
              <a:prstGeom prst="rect">
                <a:avLst/>
              </a:prstGeom>
              <a:solidFill>
                <a:srgbClr val="24CABF"/>
              </a:solidFill>
              <a:ln>
                <a:solidFill>
                  <a:srgbClr val="00C0B6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 км=1000 м</m:t>
                      </m:r>
                    </m:oMath>
                  </m:oMathPara>
                </a14:m>
                <a:endParaRPr lang="ru-RU" sz="2400" dirty="0">
                  <a:ln>
                    <a:solidFill>
                      <a:schemeClr val="bg1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4747074"/>
                <a:ext cx="241401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C0B6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95857"/>
              </p:ext>
            </p:extLst>
          </p:nvPr>
        </p:nvGraphicFramePr>
        <p:xfrm>
          <a:off x="1969788" y="5873340"/>
          <a:ext cx="2082644" cy="7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66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52066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</a:tblGrid>
              <a:tr h="728628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001" y="5873341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5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80136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фирме «Эх, прокачу!» стоимость поездки на такси (в рублях) рассчитывается по формуле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=150+11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длительность поездки, выраженная в минутах . Пользуясь этой формулой, рассчитайте стоимость 8-минутной поездки.</a:t>
                </a: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8013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99256" y="2377440"/>
                <a:ext cx="4073328" cy="91189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=150+11(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9256" y="2377440"/>
                <a:ext cx="4073328" cy="91189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024952" y="2377440"/>
                <a:ext cx="4073328" cy="911894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=8 (мин)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952" y="2377440"/>
                <a:ext cx="4073328" cy="9118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80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856232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фирме «Эх, прокачу!» стоимость поездки на такси (в рублях) рассчитывается по формуле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=150+11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длительность поездки, выраженная в минутах . Пользуясь этой формулой, рассчитайте стоимость 8-минутной поездки.</a:t>
                </a: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85623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99256" y="2377440"/>
                <a:ext cx="4073328" cy="91189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=150+11(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9256" y="2377440"/>
                <a:ext cx="4073328" cy="91189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024952" y="2377440"/>
                <a:ext cx="4073328" cy="911894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=8 (мин)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952" y="2377440"/>
                <a:ext cx="4073328" cy="9118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146304" y="3429000"/>
                <a:ext cx="11649456" cy="1271016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=150+11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=150+11</m:t>
                      </m:r>
                      <m:d>
                        <m:d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8−5</m:t>
                          </m:r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=150+11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∙3=150+33=183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3429000"/>
                <a:ext cx="11649456" cy="1271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826553"/>
              </p:ext>
            </p:extLst>
          </p:nvPr>
        </p:nvGraphicFramePr>
        <p:xfrm>
          <a:off x="1969788" y="5818632"/>
          <a:ext cx="1920124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</a:tblGrid>
              <a:tr h="45153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9001" y="5873341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4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параллелограмма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(в </m:t>
                    </m:r>
                    <m:sSup>
                      <m:sSupPr>
                        <m:ctrlP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вычислить по формуле </a:t>
                </a:r>
                <a:r>
                  <a:rPr lang="en-US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стороны параллелограмма (в метрах). Пользуясь этой формулой, найдите площадь параллелограмма, если его стороны 10 м и 12 м 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=0,5</m:t>
                        </m:r>
                      </m:e>
                    </m:func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800" b="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02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параллелограмма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(в </m:t>
                    </m:r>
                    <m:sSup>
                      <m:sSupPr>
                        <m:ctrlP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вычислить по формуле </a:t>
                </a:r>
                <a:r>
                  <a:rPr lang="en-US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стороны параллелограмма (в метрах). Пользуясь этой формулой, найдите площадь параллелограмма, если его стороны 10 м и 12 м 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=0,5</m:t>
                        </m:r>
                      </m:e>
                    </m:func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800" b="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164841" y="2490734"/>
                <a:ext cx="33164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841" y="2490734"/>
                <a:ext cx="331648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367528" y="2039112"/>
                <a:ext cx="3858768" cy="2715768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 м</m:t>
                      </m:r>
                    </m:oMath>
                  </m:oMathPara>
                </a14:m>
                <a:endParaRPr lang="ru-RU" sz="3200" b="0" dirty="0" smtClean="0"/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=12 м</m:t>
                      </m:r>
                    </m:oMath>
                  </m:oMathPara>
                </a14:m>
                <a:endParaRPr lang="ru-RU" sz="3200" b="0" dirty="0" smtClean="0"/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=0,5</m:t>
                          </m:r>
                        </m:e>
                      </m:func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8" y="2039112"/>
                <a:ext cx="3858768" cy="27157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43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параллелограмма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(в </m:t>
                    </m:r>
                    <m:sSup>
                      <m:sSupPr>
                        <m:ctrlP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вычислить по формуле </a:t>
                </a:r>
                <a:r>
                  <a:rPr lang="en-US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стороны параллелограмма (в метрах). Пользуясь этой формулой, найдите площадь параллелограмма, если его стороны 10 м и 12 м 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=0,5</m:t>
                        </m:r>
                      </m:e>
                    </m:func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800" b="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164841" y="2490734"/>
                <a:ext cx="33164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841" y="2490734"/>
                <a:ext cx="331648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358384" y="2176945"/>
                <a:ext cx="3867912" cy="1920240"/>
              </a:xfrm>
              <a:prstGeom prst="rect">
                <a:avLst/>
              </a:prstGeom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Wingdings 2" charset="2"/>
                  <a:buChar char="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 м</m:t>
                      </m:r>
                    </m:oMath>
                  </m:oMathPara>
                </a14:m>
                <a:endParaRPr lang="ru-RU" sz="3200" b="0" dirty="0" smtClean="0"/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=12 м</m:t>
                      </m:r>
                    </m:oMath>
                  </m:oMathPara>
                </a14:m>
                <a:endParaRPr lang="ru-RU" sz="3200" b="0" dirty="0" smtClean="0"/>
              </a:p>
              <a:p>
                <a:pPr marL="0" indent="0">
                  <a:buFont typeface="Wingdings 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=0,5</m:t>
                          </m:r>
                        </m:e>
                      </m:func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384" y="2176945"/>
                <a:ext cx="3867912" cy="19202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50800" dir="14400000">
                  <a:srgbClr val="000000">
                    <a:alpha val="4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822960" y="4431714"/>
                <a:ext cx="825703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=10∙12∙0,5=60 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м</m:t>
                              </m:r>
                            </m:e>
                            <m:sup>
                              <m:r>
                                <a:rPr lang="ru-R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4431714"/>
                <a:ext cx="825703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53025"/>
              </p:ext>
            </p:extLst>
          </p:nvPr>
        </p:nvGraphicFramePr>
        <p:xfrm>
          <a:off x="1969788" y="5818632"/>
          <a:ext cx="1920124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</a:tblGrid>
              <a:tr h="451535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9001" y="5873341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фирме «Чистая вода» стоимость (в рублях) колодца из железобетонных колец рассчитывается по формуле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=6500+4000∙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число колец, установленных при рытье колодца. Пользуясь этой формулой, рассчитайте стоимость колодца из 11 колец.</a:t>
                </a: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17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</p:spPr>
            <p:txBody>
              <a:bodyPr/>
              <a:lstStyle/>
              <a:p>
                <a:pPr algn="ctr"/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фирме «Чистая вода» стоимость (в рублях) колодца из железобетонных колец рассчитывается по формуле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=6500+4000∙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800" b="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число колец, установленных при рытье колодца. Пользуясь этой формулой, рассчитайте стоимость колодца из 11 колец.</a:t>
                </a: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7556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948915" y="2591318"/>
                <a:ext cx="394588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=6500+4000∙</m:t>
                      </m:r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15" y="2591318"/>
                <a:ext cx="394588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795235" y="2591318"/>
                <a:ext cx="153054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=11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235" y="2591318"/>
                <a:ext cx="153054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613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31</TotalTime>
  <Words>1091</Words>
  <Application>Microsoft Office PowerPoint</Application>
  <PresentationFormat>Широкоэкранный</PresentationFormat>
  <Paragraphs>95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Cambria Math</vt:lpstr>
      <vt:lpstr>Century Gothic</vt:lpstr>
      <vt:lpstr>Tahoma</vt:lpstr>
      <vt:lpstr>Times New Roman</vt:lpstr>
      <vt:lpstr>Wingdings 2</vt:lpstr>
      <vt:lpstr>Цитаты</vt:lpstr>
      <vt:lpstr>Задание №12</vt:lpstr>
      <vt:lpstr>В фирме «Эх, прокачу!» стоимость поездки на такси (в рублях) рассчитывается по формуле C=150+11(t-5), где t — длительность поездки, выраженная в минутах . Пользуясь этой формулой, рассчитайте стоимость 8-минутной поездки.</vt:lpstr>
      <vt:lpstr>В фирме «Эх, прокачу!» стоимость поездки на такси (в рублях) рассчитывается по формуле C=150+11(t-5), где t — длительность поездки, выраженная в минутах . Пользуясь этой формулой, рассчитайте стоимость 8-минутной поездки.</vt:lpstr>
      <vt:lpstr>В фирме «Эх, прокачу!» стоимость поездки на такси (в рублях) рассчитывается по формуле C=150+11(t-5), где t — длительность поездки, выраженная в минутах . Пользуясь этой формулой, рассчитайте стоимость 8-минутной поездки.</vt:lpstr>
      <vt:lpstr>Площадь параллелограмма S (в м^2) можно вычислить по формуле  S=a∙b∙sin⁡α, где a,b — стороны параллелограмма (в метрах). Пользуясь этой формулой, найдите площадь параллелограмма, если его стороны 10 м и 12 м и sin⁡〖α=0,5〗.</vt:lpstr>
      <vt:lpstr>Площадь параллелограмма S (в м^2) можно вычислить по формуле  S=a∙b∙sin⁡α, где a,b — стороны параллелограмма (в метрах). Пользуясь этой формулой, найдите площадь параллелограмма, если его стороны 10 м и 12 м и sin⁡〖α=0,5〗.</vt:lpstr>
      <vt:lpstr>Площадь параллелограмма S (в м^2) можно вычислить по формуле  S=a∙b∙sin⁡α, где a,b — стороны параллелограмма (в метрах). Пользуясь этой формулой, найдите площадь параллелограмма, если его стороны 10 м и 12 м и sin⁡〖α=0,5〗.</vt:lpstr>
      <vt:lpstr>В фирме «Чистая вода» стоимость (в рублях) колодца из железобетонных колец рассчитывается по формуле  C=6500+4000∙n, где  n — число колец, установленных при рытье колодца. Пользуясь этой формулой, рассчитайте стоимость колодца из 11 колец.</vt:lpstr>
      <vt:lpstr>В фирме «Чистая вода» стоимость (в рублях) колодца из железобетонных колец рассчитывается по формуле  C=6500+4000∙n, где  n — число колец, установленных при рытье колодца. Пользуясь этой формулой, рассчитайте стоимость колодца из 11 колец.</vt:lpstr>
      <vt:lpstr>В фирме «Чистая вода» стоимость (в рублях) колодца из железобетонных колец рассчитывается по формуле  C=6500+4000∙n, где  n — число колец, установленных при рытье колодца. Пользуясь этой формулой, рассчитайте стоимость колодца из 11 колец.</vt:lpstr>
      <vt:lpstr>Зная длину своего шага, человек может приближённо подсчитать пройденное им расстояние s по формуле s = nl, где n — число шагов, l — длина шага. Какое расстояние прошёл человек, если l = 80 см, n = 1600?  Ответ выразите в километрах.</vt:lpstr>
      <vt:lpstr>Зная длину своего шага, человек может приближённо подсчитать пройденное им расстояние s по формуле s = nl, где n — число шагов, l — длина шага. Какое расстояние прошёл человек, если l = 80 см, n = 1600?  Ответ выразите в километрах.</vt:lpstr>
      <vt:lpstr>Зная длину своего шага, человек может приближённо подсчитать пройденное им расстояние s по формуле s = nl, где n — число шагов, l — длина шага. Какое расстояние прошёл человек, если l = 80 см, n = 1600?  Ответ выразите в километрах.</vt:lpstr>
      <vt:lpstr>Зная длину своего шага, человек может приближённо подсчитать пройденное им расстояние s по формуле s = nl, где n — число шагов, l — длина шага. Какое расстояние прошёл человек, если l = 80 см, n = 1600?  Ответ выразите в километрах.</vt:lpstr>
      <vt:lpstr>Зная длину своего шага, человек может приближённо подсчитать пройденное им расстояние s по формуле s = nl, где n — число шагов, l — длина шага. Какое расстояние прошёл человек, если l = 80 см, n = 1600?  Ответ выразите в километрах.</vt:lpstr>
      <vt:lpstr>Расстояние s (в метрах) до места удара молнии можно приближённо вычислить по формуле s = 330t,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vt:lpstr>
      <vt:lpstr>Расстояние s (в метрах) до места удара молнии можно приближённо вычислить по формуле s = 330t,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vt:lpstr>
      <vt:lpstr>Расстояние s (в метрах) до места удара молнии можно приближённо вычислить по формуле s = 330t,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vt:lpstr>
      <vt:lpstr>Расстояние s (в метрах) до места удара молнии можно приближённо вычислить по формуле s = 330t,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vt:lpstr>
      <vt:lpstr>Расстояние s (в метрах) до места удара молнии можно приближённо вычислить по формуле s = 330t,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vt:lpstr>
      <vt:lpstr>Расстояние s (в метрах) до места удара молнии можно приближённо вычислить по формуле s = 330t, где t — количество секунд, прошедших между вспышкой молнии и ударом грома. Определите, на каком расстоянии от места удара молнии находится наблюдатель, если t = 10 с. Ответ дайте в километрах, округлив его до целых.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№12</dc:title>
  <dc:creator>днс</dc:creator>
  <cp:lastModifiedBy>днс</cp:lastModifiedBy>
  <cp:revision>4</cp:revision>
  <dcterms:created xsi:type="dcterms:W3CDTF">2020-10-27T16:33:16Z</dcterms:created>
  <dcterms:modified xsi:type="dcterms:W3CDTF">2020-10-27T17:04:24Z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676528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