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D0117-3517-44B8-8343-16F9835613CD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D16C81-9A90-4436-AB54-60546ECD88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252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16C81-9A90-4436-AB54-60546ECD88D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979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16C81-9A90-4436-AB54-60546ECD88D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856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16C81-9A90-4436-AB54-60546ECD88D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6450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16C81-9A90-4436-AB54-60546ECD88D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682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16C81-9A90-4436-AB54-60546ECD88D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936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16C81-9A90-4436-AB54-60546ECD88D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152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16C81-9A90-4436-AB54-60546ECD88D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639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16C81-9A90-4436-AB54-60546ECD88D1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2159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16C81-9A90-4436-AB54-60546ECD88D1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1140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16C81-9A90-4436-AB54-60546ECD88D1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3708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16C81-9A90-4436-AB54-60546ECD88D1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908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16C81-9A90-4436-AB54-60546ECD88D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6095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16C81-9A90-4436-AB54-60546ECD88D1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246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16C81-9A90-4436-AB54-60546ECD88D1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264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16C81-9A90-4436-AB54-60546ECD88D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07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16C81-9A90-4436-AB54-60546ECD88D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634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16C81-9A90-4436-AB54-60546ECD88D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415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16C81-9A90-4436-AB54-60546ECD88D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645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16C81-9A90-4436-AB54-60546ECD88D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532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16C81-9A90-4436-AB54-60546ECD88D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305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16C81-9A90-4436-AB54-60546ECD88D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646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D2FF8-4A58-485A-9036-D448547FF612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983AB-4374-4C91-AC29-15FD2FAA7E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580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D2FF8-4A58-485A-9036-D448547FF612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983AB-4374-4C91-AC29-15FD2FAA7E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173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D2FF8-4A58-485A-9036-D448547FF612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983AB-4374-4C91-AC29-15FD2FAA7E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773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D2FF8-4A58-485A-9036-D448547FF612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983AB-4374-4C91-AC29-15FD2FAA7E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718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D2FF8-4A58-485A-9036-D448547FF612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983AB-4374-4C91-AC29-15FD2FAA7E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892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D2FF8-4A58-485A-9036-D448547FF612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983AB-4374-4C91-AC29-15FD2FAA7E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926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D2FF8-4A58-485A-9036-D448547FF612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983AB-4374-4C91-AC29-15FD2FAA7E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542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D2FF8-4A58-485A-9036-D448547FF612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983AB-4374-4C91-AC29-15FD2FAA7E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848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D2FF8-4A58-485A-9036-D448547FF612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983AB-4374-4C91-AC29-15FD2FAA7E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845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D2FF8-4A58-485A-9036-D448547FF612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983AB-4374-4C91-AC29-15FD2FAA7E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424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D2FF8-4A58-485A-9036-D448547FF612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983AB-4374-4C91-AC29-15FD2FAA7E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716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D2FF8-4A58-485A-9036-D448547FF612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983AB-4374-4C91-AC29-15FD2FAA7E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920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16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Регионы России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Задание 20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3888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0537" y="0"/>
            <a:ext cx="7881938" cy="140017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Карачаево – Черкеская республика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43889" y="185738"/>
            <a:ext cx="3809998" cy="3220501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/>
              <a:t>Центр отдыха и спорта - Домбай</a:t>
            </a:r>
            <a:endParaRPr lang="ru-RU" dirty="0" smtClean="0"/>
          </a:p>
        </p:txBody>
      </p:sp>
      <p:sp>
        <p:nvSpPr>
          <p:cNvPr id="12" name="Прямоугольник 11"/>
          <p:cNvSpPr/>
          <p:nvPr/>
        </p:nvSpPr>
        <p:spPr>
          <a:xfrm>
            <a:off x="7700962" y="1795988"/>
            <a:ext cx="41862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Добро пожаловать в один из самых высокогорных регионов – в центр отдыха и спорта Домбай!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289" t="51730" r="89805" b="14520"/>
          <a:stretch/>
        </p:blipFill>
        <p:spPr>
          <a:xfrm>
            <a:off x="490536" y="1400175"/>
            <a:ext cx="2481263" cy="50931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075" y="4062413"/>
            <a:ext cx="3786186" cy="25241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0961" y="4062413"/>
            <a:ext cx="3968789" cy="243088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7075" y="1400175"/>
            <a:ext cx="3786188" cy="226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17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0537" y="0"/>
            <a:ext cx="7881938" cy="140017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Краснодарский край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43889" y="185738"/>
            <a:ext cx="3809998" cy="3220501"/>
          </a:xfrm>
        </p:spPr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r>
              <a:rPr lang="ru-RU" dirty="0" smtClean="0"/>
              <a:t>Сочетание природы Черноморского побережья и Кавказских гор.</a:t>
            </a:r>
          </a:p>
          <a:p>
            <a:r>
              <a:rPr lang="ru-RU" dirty="0" smtClean="0"/>
              <a:t>Субтропический климат</a:t>
            </a:r>
          </a:p>
          <a:p>
            <a:r>
              <a:rPr lang="ru-RU" dirty="0" smtClean="0"/>
              <a:t>Кубань – это краснодарский край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301037" y="3591977"/>
            <a:ext cx="32003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Пляжи из золотистого песка, горы с альпийскими лугами и ледниками и равнины Кубани  — отдых у нас разнообразен!  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45457" r="89805" b="18197"/>
          <a:stretch/>
        </p:blipFill>
        <p:spPr>
          <a:xfrm>
            <a:off x="128587" y="1005937"/>
            <a:ext cx="2914651" cy="56282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0887" y="1005937"/>
            <a:ext cx="3995870" cy="29945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0886" y="4141229"/>
            <a:ext cx="4252914" cy="265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41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0537" y="0"/>
            <a:ext cx="7881938" cy="140017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 Мурманская область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43889" y="185738"/>
            <a:ext cx="3809998" cy="3220501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 smtClean="0"/>
              <a:t>Северное сияние </a:t>
            </a:r>
          </a:p>
          <a:p>
            <a:r>
              <a:rPr lang="ru-RU" dirty="0" smtClean="0"/>
              <a:t>Праздник «Здравствуй, Солнце»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372475" y="4216389"/>
            <a:ext cx="32003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Примите участие в уникальном празднике проводов полярной ночи «Здравствуй, Солнце»!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9537" y="1168389"/>
            <a:ext cx="3752851" cy="28124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9537" y="4110994"/>
            <a:ext cx="3752851" cy="25019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18165" t="9760" r="67304" b="58870"/>
          <a:stretch/>
        </p:blipFill>
        <p:spPr>
          <a:xfrm>
            <a:off x="490537" y="1025317"/>
            <a:ext cx="2728913" cy="31910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205" y="4216389"/>
            <a:ext cx="3457576" cy="243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7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0537" y="0"/>
            <a:ext cx="7881938" cy="140017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 Новгородская область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43889" y="185738"/>
            <a:ext cx="3809998" cy="3220501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 smtClean="0"/>
              <a:t>Озеро Ильмень </a:t>
            </a:r>
          </a:p>
          <a:p>
            <a:r>
              <a:rPr lang="ru-RU" dirty="0" smtClean="0"/>
              <a:t>Национальный парк «Валдайский»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372475" y="2701914"/>
            <a:ext cx="320039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Здесь можно любоваться красотой озера Ильмень, побывать в национальном парке Валдайский — жемчужине средней полосы России!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6180" t="21010" r="77266" b="43689"/>
          <a:stretch/>
        </p:blipFill>
        <p:spPr>
          <a:xfrm>
            <a:off x="190499" y="1041658"/>
            <a:ext cx="3409950" cy="39385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0487" y="1041658"/>
            <a:ext cx="3802351" cy="25669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8575" y="3872977"/>
            <a:ext cx="3864263" cy="26087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499" y="4543423"/>
            <a:ext cx="3207545" cy="213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68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0537" y="0"/>
            <a:ext cx="7881938" cy="140017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 Приморский край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43889" y="185738"/>
            <a:ext cx="3809998" cy="3220501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 smtClean="0"/>
              <a:t>Крабы, морские ежи и морские гребешки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672512" y="3173402"/>
            <a:ext cx="32003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Крабы, морские ежи и морские гребешки всего в 5 метрах от берега моря, рядом со скалами — для любителей рыбалки.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79101" t="32692"/>
          <a:stretch/>
        </p:blipFill>
        <p:spPr>
          <a:xfrm>
            <a:off x="300037" y="1183738"/>
            <a:ext cx="3064202" cy="53456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628" y="1183738"/>
            <a:ext cx="3673990" cy="24595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6628" y="3904059"/>
            <a:ext cx="4200524" cy="262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47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0537" y="0"/>
            <a:ext cx="7881938" cy="140017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 Республика Алтай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43889" y="185738"/>
            <a:ext cx="3809998" cy="3929062"/>
          </a:xfrm>
        </p:spPr>
        <p:txBody>
          <a:bodyPr>
            <a:normAutofit lnSpcReduction="10000"/>
          </a:bodyPr>
          <a:lstStyle/>
          <a:p>
            <a:endParaRPr lang="ru-RU" dirty="0" smtClean="0"/>
          </a:p>
          <a:p>
            <a:r>
              <a:rPr lang="ru-RU" dirty="0" smtClean="0"/>
              <a:t>Река Катунь </a:t>
            </a:r>
          </a:p>
          <a:p>
            <a:r>
              <a:rPr lang="ru-RU" dirty="0" smtClean="0"/>
              <a:t>Высокогорные альпийские луга, эдельвейсы </a:t>
            </a:r>
          </a:p>
          <a:p>
            <a:r>
              <a:rPr lang="ru-RU" dirty="0" smtClean="0"/>
              <a:t>Телецкое озеро </a:t>
            </a:r>
          </a:p>
          <a:p>
            <a:r>
              <a:rPr lang="ru-RU" dirty="0" smtClean="0"/>
              <a:t>Гора Белуха высочайшая гора Сибири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853488" y="4344977"/>
            <a:ext cx="32003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Мы предлагаем сплав по реке Катуни, которая берёт начало в ледниках высочайшей горы Сибири!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4101" t="69904" r="49727"/>
          <a:stretch/>
        </p:blipFill>
        <p:spPr>
          <a:xfrm>
            <a:off x="285749" y="1156494"/>
            <a:ext cx="2934679" cy="29583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1889" y="1076325"/>
            <a:ext cx="4572000" cy="30384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019" y="3790439"/>
            <a:ext cx="3921919" cy="28013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8405" y="4202485"/>
            <a:ext cx="3676224" cy="245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90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0537" y="0"/>
            <a:ext cx="7881938" cy="140017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 Республика Бурятия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43889" y="185738"/>
            <a:ext cx="3809998" cy="3929062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 smtClean="0"/>
              <a:t>Байкал</a:t>
            </a:r>
          </a:p>
          <a:p>
            <a:r>
              <a:rPr lang="ru-RU" dirty="0" smtClean="0"/>
              <a:t>Центр буддизма России – Иволгинский дацан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853488" y="4344977"/>
            <a:ext cx="32003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Посетите центр буддизма России – Иволгинский дацан</a:t>
            </a:r>
          </a:p>
          <a:p>
            <a:r>
              <a:rPr lang="ru-RU" sz="2400" dirty="0" smtClean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53438" t="66009" r="28984"/>
          <a:stretch/>
        </p:blipFill>
        <p:spPr>
          <a:xfrm>
            <a:off x="290512" y="1056481"/>
            <a:ext cx="3588295" cy="37584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901" y="1056481"/>
            <a:ext cx="3990975" cy="26606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2888" y="3886200"/>
            <a:ext cx="4090988" cy="271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2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0537" y="0"/>
            <a:ext cx="7881938" cy="140017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 Республика Калмыкия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43889" y="185738"/>
            <a:ext cx="3809998" cy="3929062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 smtClean="0"/>
              <a:t>Цветение степных тюльпанов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019919" y="1721408"/>
            <a:ext cx="38815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</a:rPr>
              <a:t>Полюбуйтесь буйством цветения степных тюльпанов!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407" t="49784" r="87227" b="10625"/>
          <a:stretch/>
        </p:blipFill>
        <p:spPr>
          <a:xfrm>
            <a:off x="157162" y="1000125"/>
            <a:ext cx="2604960" cy="49145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1334" y="3457381"/>
            <a:ext cx="4181477" cy="31336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5497" y="1066800"/>
            <a:ext cx="4572000" cy="304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3573" y="4225903"/>
            <a:ext cx="4119686" cy="253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1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0537" y="0"/>
            <a:ext cx="7881938" cy="140017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 </a:t>
            </a:r>
            <a:r>
              <a:rPr lang="ru-RU" b="1" dirty="0">
                <a:solidFill>
                  <a:srgbClr val="C00000"/>
                </a:solidFill>
              </a:rPr>
              <a:t>Республика Карелия</a:t>
            </a:r>
            <a:endParaRPr lang="ru-RU" b="1" dirty="0" smtClean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43889" y="185738"/>
            <a:ext cx="3809998" cy="3929062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/>
              <a:t>Кижи  — памятник древнему зодчеству</a:t>
            </a:r>
          </a:p>
          <a:p>
            <a:r>
              <a:rPr lang="ru-RU" dirty="0"/>
              <a:t>остров Валаам и порожистые реки</a:t>
            </a:r>
          </a:p>
          <a:p>
            <a:r>
              <a:rPr lang="ru-RU" dirty="0"/>
              <a:t>Белые ночи </a:t>
            </a:r>
          </a:p>
          <a:p>
            <a:r>
              <a:rPr lang="ru-RU" dirty="0"/>
              <a:t>Водопад Кивач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001001" y="3861676"/>
            <a:ext cx="38815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- Приглашаем </a:t>
            </a:r>
            <a:r>
              <a:rPr lang="ru-RU" sz="2400" dirty="0">
                <a:solidFill>
                  <a:srgbClr val="C00000"/>
                </a:solidFill>
              </a:rPr>
              <a:t>в край голубых озёр и рек, в край белых ночей! </a:t>
            </a:r>
            <a:endParaRPr lang="ru-RU" sz="2400" dirty="0" smtClean="0">
              <a:solidFill>
                <a:srgbClr val="C00000"/>
              </a:solidFill>
            </a:endParaRPr>
          </a:p>
          <a:p>
            <a:r>
              <a:rPr lang="ru-RU" sz="2400" dirty="0" smtClean="0">
                <a:solidFill>
                  <a:srgbClr val="C00000"/>
                </a:solidFill>
              </a:rPr>
              <a:t>- Посетите </a:t>
            </a:r>
            <a:r>
              <a:rPr lang="ru-RU" sz="2400" dirty="0">
                <a:solidFill>
                  <a:srgbClr val="C00000"/>
                </a:solidFill>
              </a:rPr>
              <a:t>памятники культуры Кижи и Валаам!</a:t>
            </a:r>
            <a:endParaRPr lang="ru-RU" sz="2400" dirty="0" smtClean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9" y="1228724"/>
            <a:ext cx="3662364" cy="26237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808" y="4114800"/>
            <a:ext cx="3901517" cy="25717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6251" y="1228724"/>
            <a:ext cx="3641796" cy="24288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7122" y="4114800"/>
            <a:ext cx="3562350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5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0537" y="0"/>
            <a:ext cx="7881938" cy="140017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 </a:t>
            </a:r>
            <a:r>
              <a:rPr lang="ru-RU" b="1" dirty="0">
                <a:solidFill>
                  <a:srgbClr val="C00000"/>
                </a:solidFill>
              </a:rPr>
              <a:t> Республика Саха (Якутия)</a:t>
            </a:r>
            <a:endParaRPr lang="ru-RU" b="1" dirty="0" smtClean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43889" y="185738"/>
            <a:ext cx="3809998" cy="3929062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/>
              <a:t>Национальный парк «Ленские столбы» </a:t>
            </a:r>
          </a:p>
          <a:p>
            <a:r>
              <a:rPr lang="ru-RU" dirty="0"/>
              <a:t>Юрта </a:t>
            </a:r>
          </a:p>
          <a:p>
            <a:r>
              <a:rPr lang="ru-RU" dirty="0"/>
              <a:t>Строганина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001001" y="3861676"/>
            <a:ext cx="388156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</a:rPr>
              <a:t>- Во время круиза по одной из великих российских рек Вас ожидает увлекательное путешествие с посещением национального парка «Ленские столбы»!</a:t>
            </a:r>
            <a:endParaRPr lang="ru-RU" sz="2400" dirty="0" smtClean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12" y="1033462"/>
            <a:ext cx="4181477" cy="31766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12" y="4210088"/>
            <a:ext cx="4572000" cy="24860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8379" y="1179179"/>
            <a:ext cx="3832622" cy="255508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000" y="3879977"/>
            <a:ext cx="2262188" cy="273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36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48443"/>
            <a:ext cx="10515600" cy="606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58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0537" y="0"/>
            <a:ext cx="7881938" cy="140017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 </a:t>
            </a:r>
            <a:r>
              <a:rPr lang="ru-RU" b="1" dirty="0">
                <a:solidFill>
                  <a:srgbClr val="C00000"/>
                </a:solidFill>
              </a:rPr>
              <a:t> Ставропольский край</a:t>
            </a:r>
            <a:endParaRPr lang="ru-RU" b="1" dirty="0" smtClean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43889" y="185738"/>
            <a:ext cx="3809998" cy="3929062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/>
              <a:t>города-курорты Кисловодск, Ессентуки, Пятигорск.</a:t>
            </a:r>
          </a:p>
          <a:p>
            <a:r>
              <a:rPr lang="ru-RU" dirty="0"/>
              <a:t>Кавказские Минеральные воды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100887" y="2860004"/>
            <a:ext cx="4953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srgbClr val="C00000"/>
                </a:solidFill>
              </a:rPr>
              <a:t>Здесь </a:t>
            </a:r>
            <a:r>
              <a:rPr lang="ru-RU" sz="2400" dirty="0">
                <a:solidFill>
                  <a:srgbClr val="C00000"/>
                </a:solidFill>
              </a:rPr>
              <a:t>можно насладиться обилием солнечных дней, целебными минеральными водами, прозрачным воздухом, наполненным ароматами горной субальпийской и степной растительности</a:t>
            </a:r>
            <a:r>
              <a:rPr lang="ru-RU" sz="2400" dirty="0" smtClean="0">
                <a:solidFill>
                  <a:srgbClr val="C00000"/>
                </a:solidFill>
              </a:rPr>
              <a:t>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1125975"/>
            <a:ext cx="2362200" cy="32739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0" y="4282863"/>
            <a:ext cx="4572000" cy="2486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3712" y="1066800"/>
            <a:ext cx="4067175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5067299" y="5719474"/>
            <a:ext cx="68056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Посетите города-курорты нашего региона, по своему разнообразию и ценности минеральных вод и лечебной грязи не имеющие аналогов в Европе!</a:t>
            </a:r>
          </a:p>
        </p:txBody>
      </p:sp>
    </p:spTree>
    <p:extLst>
      <p:ext uri="{BB962C8B-B14F-4D97-AF65-F5344CB8AC3E}">
        <p14:creationId xmlns:p14="http://schemas.microsoft.com/office/powerpoint/2010/main" val="265831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0537" y="0"/>
            <a:ext cx="7881938" cy="140017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 </a:t>
            </a:r>
            <a:r>
              <a:rPr lang="ru-RU" b="1" dirty="0">
                <a:solidFill>
                  <a:srgbClr val="C00000"/>
                </a:solidFill>
              </a:rPr>
              <a:t> Свердловская область</a:t>
            </a:r>
            <a:endParaRPr lang="ru-RU" b="1" dirty="0" smtClean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43889" y="185738"/>
            <a:ext cx="3809998" cy="3929062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 smtClean="0"/>
              <a:t>Граница Европы и Азии проходит по Уральским горам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515351" y="2914471"/>
            <a:ext cx="32670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400" dirty="0">
                <a:solidFill>
                  <a:srgbClr val="C00000"/>
                </a:solidFill>
              </a:rPr>
              <a:t>Побывайте на границе Европы и Азии!</a:t>
            </a:r>
            <a:endParaRPr lang="ru-RU" sz="2400" dirty="0" smtClean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37" y="1179969"/>
            <a:ext cx="3481388" cy="50977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9107" y="1095745"/>
            <a:ext cx="3657600" cy="27432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t="14857" b="16571"/>
          <a:stretch/>
        </p:blipFill>
        <p:spPr>
          <a:xfrm>
            <a:off x="4174331" y="4020094"/>
            <a:ext cx="4138613" cy="2837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18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0537" y="0"/>
            <a:ext cx="7881938" cy="140017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 </a:t>
            </a:r>
            <a:r>
              <a:rPr lang="ru-RU" b="1" dirty="0">
                <a:solidFill>
                  <a:srgbClr val="C00000"/>
                </a:solidFill>
              </a:rPr>
              <a:t> Челябинская область</a:t>
            </a:r>
            <a:endParaRPr lang="ru-RU" b="1" dirty="0" smtClean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19877" y="185738"/>
            <a:ext cx="5434010" cy="3128962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 smtClean="0"/>
              <a:t>Граница Европы и Азии проходит по Уральским горам</a:t>
            </a:r>
          </a:p>
          <a:p>
            <a:r>
              <a:rPr lang="ru-RU" dirty="0"/>
              <a:t>Ильменский минералогический </a:t>
            </a:r>
            <a:r>
              <a:rPr lang="ru-RU" dirty="0" smtClean="0"/>
              <a:t>заповедник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 smtClean="0"/>
              <a:t>уральские </a:t>
            </a:r>
            <a:r>
              <a:rPr lang="ru-RU" dirty="0"/>
              <a:t>сокровища</a:t>
            </a:r>
          </a:p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619877" y="3054115"/>
            <a:ext cx="54340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400" dirty="0">
                <a:solidFill>
                  <a:srgbClr val="C00000"/>
                </a:solidFill>
              </a:rPr>
              <a:t>Перешагните через границу Европы и Азии</a:t>
            </a:r>
            <a:r>
              <a:rPr lang="ru-RU" sz="2400" dirty="0" smtClean="0">
                <a:solidFill>
                  <a:srgbClr val="C00000"/>
                </a:solidFill>
              </a:rPr>
              <a:t>!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srgbClr val="C00000"/>
                </a:solidFill>
              </a:rPr>
              <a:t>Посетите музей уральских сокровищ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37" y="1179969"/>
            <a:ext cx="3481388" cy="50977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901" y="1179969"/>
            <a:ext cx="2286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2475" y="4516438"/>
            <a:ext cx="3490913" cy="2327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t="313"/>
          <a:stretch/>
        </p:blipFill>
        <p:spPr>
          <a:xfrm>
            <a:off x="3971925" y="4185936"/>
            <a:ext cx="3557588" cy="2657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156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0537" y="0"/>
            <a:ext cx="7881938" cy="140017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 </a:t>
            </a:r>
            <a:r>
              <a:rPr lang="ru-RU" b="1" dirty="0">
                <a:solidFill>
                  <a:srgbClr val="C00000"/>
                </a:solidFill>
              </a:rPr>
              <a:t> Чукотский АО</a:t>
            </a:r>
            <a:endParaRPr lang="ru-RU" b="1" dirty="0" smtClean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19877" y="185738"/>
            <a:ext cx="5434010" cy="3128962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/>
              <a:t>Через территорию Чукотского АО проходит 180 меридиан, разделяющий западное и восточное полушарии.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619877" y="3054115"/>
            <a:ext cx="54340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400" dirty="0">
                <a:solidFill>
                  <a:srgbClr val="C00000"/>
                </a:solidFill>
              </a:rPr>
              <a:t>Здесь можно побывать и в Западном, и в Восточном полушарии!</a:t>
            </a:r>
            <a:endParaRPr lang="ru-RU" sz="2400" dirty="0" smtClean="0">
              <a:solidFill>
                <a:srgbClr val="C0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37" y="1052513"/>
            <a:ext cx="2724150" cy="26098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2931" y="1006663"/>
            <a:ext cx="3176946" cy="2380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7881" y="3957924"/>
            <a:ext cx="3127528" cy="2343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/>
          <a:srcRect t="-8124" r="10697" b="16764"/>
          <a:stretch/>
        </p:blipFill>
        <p:spPr>
          <a:xfrm>
            <a:off x="90845" y="3879865"/>
            <a:ext cx="3638193" cy="224947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1907" y="3961901"/>
            <a:ext cx="3409950" cy="2271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7664890" y="6301739"/>
            <a:ext cx="3810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Останки гигантского кита в </a:t>
            </a:r>
            <a:r>
              <a:rPr lang="ru-RU" dirty="0" err="1" smtClean="0"/>
              <a:t>Наукане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884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0537" y="0"/>
            <a:ext cx="7881938" cy="140017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 </a:t>
            </a:r>
            <a:r>
              <a:rPr lang="ru-RU" b="1" dirty="0">
                <a:solidFill>
                  <a:srgbClr val="C00000"/>
                </a:solidFill>
              </a:rPr>
              <a:t> Ямало-Ненецкий АО</a:t>
            </a:r>
            <a:endParaRPr lang="ru-RU" b="1" dirty="0" smtClean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19877" y="185738"/>
            <a:ext cx="5434010" cy="3128962"/>
          </a:xfrm>
        </p:spPr>
        <p:txBody>
          <a:bodyPr>
            <a:normAutofit fontScale="92500" lnSpcReduction="20000"/>
          </a:bodyPr>
          <a:lstStyle/>
          <a:p>
            <a:endParaRPr lang="ru-RU" dirty="0" smtClean="0"/>
          </a:p>
          <a:p>
            <a:r>
              <a:rPr lang="ru-RU" dirty="0"/>
              <a:t>День оленевода - Ямало-Ненецкий АО - развито оленеводство, являющееся традиционным занятием населения</a:t>
            </a:r>
          </a:p>
          <a:p>
            <a:r>
              <a:rPr lang="ru-RU" dirty="0"/>
              <a:t>Полярная ночь </a:t>
            </a:r>
          </a:p>
          <a:p>
            <a:r>
              <a:rPr lang="ru-RU" dirty="0"/>
              <a:t>Заполярье  — за полярным кругом  — можно увидеть в Ямало-Ненецком АО.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619877" y="3054115"/>
            <a:ext cx="54340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400" dirty="0">
                <a:solidFill>
                  <a:srgbClr val="C00000"/>
                </a:solidFill>
              </a:rPr>
              <a:t>Примите участие в Дне оленевода — традиционном празднике коренных жителей нашего региона!</a:t>
            </a:r>
          </a:p>
          <a:p>
            <a:r>
              <a:rPr lang="ru-RU" sz="2400" dirty="0" smtClean="0">
                <a:solidFill>
                  <a:srgbClr val="C00000"/>
                </a:solidFill>
              </a:rPr>
              <a:t>- </a:t>
            </a:r>
            <a:r>
              <a:rPr lang="ru-RU" sz="2400" dirty="0">
                <a:solidFill>
                  <a:srgbClr val="C00000"/>
                </a:solidFill>
              </a:rPr>
              <a:t> Побывайте в Заполярье!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1340" y="4623775"/>
            <a:ext cx="3542936" cy="1992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12" y="1146058"/>
            <a:ext cx="2538413" cy="26553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8465" y="1146058"/>
            <a:ext cx="3560969" cy="2359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8406" y="4651258"/>
            <a:ext cx="3527568" cy="1984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041" y="4185507"/>
            <a:ext cx="3429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7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75" y="365125"/>
            <a:ext cx="10487025" cy="601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8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5337" y="93664"/>
            <a:ext cx="5762625" cy="1325563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Архангельская область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58437" y="1023744"/>
            <a:ext cx="2795586" cy="1376556"/>
          </a:xfrm>
        </p:spPr>
        <p:txBody>
          <a:bodyPr/>
          <a:lstStyle/>
          <a:p>
            <a:r>
              <a:rPr lang="ru-RU" dirty="0"/>
              <a:t>Скалы Кий – острова, Онежская губа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38" y="1304927"/>
            <a:ext cx="4165300" cy="22526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498" y="1419227"/>
            <a:ext cx="2584928" cy="35603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089" y="3751258"/>
            <a:ext cx="4125347" cy="24494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8049" y="2431258"/>
            <a:ext cx="3856361" cy="257090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003498" y="5221893"/>
            <a:ext cx="68265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Полюбуйтесь суровой красотой Белого моря, гранитными скалами Кий-острова — уникального памятника природы в Онежской губе!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64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0537" y="0"/>
            <a:ext cx="5895976" cy="1091129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Астраханская область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58301" y="545564"/>
            <a:ext cx="2795586" cy="2860675"/>
          </a:xfrm>
        </p:spPr>
        <p:txBody>
          <a:bodyPr/>
          <a:lstStyle/>
          <a:p>
            <a:r>
              <a:rPr lang="ru-RU" dirty="0" smtClean="0"/>
              <a:t>Волга – крупнейшая, одна из самых протяженных рек с дельтой в Астраханской области.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63" y="4366697"/>
            <a:ext cx="3562350" cy="23674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536" y="947737"/>
            <a:ext cx="3009901" cy="328593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8172453" y="4057738"/>
            <a:ext cx="36004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Здесь вы можете увидеть заросли цветущего лотоса и гнездовья птиц в дельте крупнейшей реки Европы.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7162" y="1168380"/>
            <a:ext cx="4572000" cy="25717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3376" y="4233669"/>
            <a:ext cx="371475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6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0537" y="0"/>
            <a:ext cx="5895976" cy="1091129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Республика Дагестан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58301" y="545564"/>
            <a:ext cx="2795586" cy="2860675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Дагестан расположен в горах Кавказа. </a:t>
            </a:r>
          </a:p>
          <a:p>
            <a:r>
              <a:rPr lang="ru-RU" dirty="0" smtClean="0"/>
              <a:t>Омывает республику Каспийское море.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243889" y="4557800"/>
            <a:ext cx="36004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Здесь вас ждут пляжи Каспийского моря, целебные термальные источники и прогулки в горах!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3" y="4389429"/>
            <a:ext cx="4045748" cy="22757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912" y="984086"/>
            <a:ext cx="3981450" cy="3048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2831" y="816203"/>
            <a:ext cx="4572000" cy="25146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1556" y="3248714"/>
            <a:ext cx="2526501" cy="360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4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0537" y="0"/>
            <a:ext cx="8467726" cy="140017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Кабардино-Балкарская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Республика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43889" y="185738"/>
            <a:ext cx="3809998" cy="3220501"/>
          </a:xfrm>
        </p:spPr>
        <p:txBody>
          <a:bodyPr>
            <a:normAutofit/>
          </a:bodyPr>
          <a:lstStyle/>
          <a:p>
            <a:r>
              <a:rPr lang="ru-RU" dirty="0" smtClean="0"/>
              <a:t>Горные ландшафты </a:t>
            </a:r>
          </a:p>
          <a:p>
            <a:r>
              <a:rPr lang="ru-RU" dirty="0" smtClean="0"/>
              <a:t>высочайшая гора страны Эльбрус </a:t>
            </a:r>
          </a:p>
          <a:p>
            <a:r>
              <a:rPr lang="ru-RU" dirty="0" smtClean="0"/>
              <a:t>Чегемские водопады и </a:t>
            </a:r>
            <a:r>
              <a:rPr lang="ru-RU" dirty="0" err="1" smtClean="0"/>
              <a:t>Баксанское</a:t>
            </a:r>
            <a:r>
              <a:rPr lang="ru-RU" dirty="0" smtClean="0"/>
              <a:t> ущелье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243889" y="3243350"/>
            <a:ext cx="36004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Приглашаем вас насладиться красотой Чегемских водопадов и </a:t>
            </a:r>
            <a:r>
              <a:rPr lang="ru-RU" sz="2400" dirty="0" err="1" smtClean="0">
                <a:solidFill>
                  <a:srgbClr val="C00000"/>
                </a:solidFill>
              </a:rPr>
              <a:t>Баксанского</a:t>
            </a:r>
            <a:r>
              <a:rPr lang="ru-RU" sz="2400" dirty="0" smtClean="0">
                <a:solidFill>
                  <a:srgbClr val="C00000"/>
                </a:solidFill>
              </a:rPr>
              <a:t> ущелья — интереснейших и живописных уголков самых высоких гор России!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" y="1400175"/>
            <a:ext cx="4462463" cy="24543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703" t="52597" r="85469" b="17764"/>
          <a:stretch/>
        </p:blipFill>
        <p:spPr>
          <a:xfrm>
            <a:off x="3776665" y="700087"/>
            <a:ext cx="4257676" cy="49432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399" y="4003808"/>
            <a:ext cx="4131470" cy="27457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3417" y="4443880"/>
            <a:ext cx="3076580" cy="230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3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0537" y="0"/>
            <a:ext cx="8467726" cy="140017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Калининградская область.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43889" y="185738"/>
            <a:ext cx="3809998" cy="3220501"/>
          </a:xfrm>
        </p:spPr>
        <p:txBody>
          <a:bodyPr>
            <a:normAutofit/>
          </a:bodyPr>
          <a:lstStyle/>
          <a:p>
            <a:r>
              <a:rPr lang="ru-RU" dirty="0" smtClean="0"/>
              <a:t>Эксклав</a:t>
            </a:r>
          </a:p>
          <a:p>
            <a:r>
              <a:rPr lang="ru-RU" dirty="0" smtClean="0"/>
              <a:t>Самый западный регион России  — </a:t>
            </a:r>
          </a:p>
          <a:p>
            <a:r>
              <a:rPr lang="ru-RU" dirty="0" smtClean="0"/>
              <a:t>омывается Балтийским морем.</a:t>
            </a:r>
          </a:p>
          <a:p>
            <a:r>
              <a:rPr lang="ru-RU" dirty="0" smtClean="0"/>
              <a:t>Месторождения янтаря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348663" y="3743412"/>
            <a:ext cx="36004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Приглашаем вас провести отдых в самом западном регионе России!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1171662"/>
            <a:ext cx="4572000" cy="25717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" y="3986299"/>
            <a:ext cx="4005263" cy="26701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9149" y="3947535"/>
            <a:ext cx="3614740" cy="270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28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0537" y="0"/>
            <a:ext cx="8467726" cy="140017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Камчатский край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43889" y="185738"/>
            <a:ext cx="3809998" cy="3220501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 smtClean="0"/>
              <a:t>Вулкан «Ключевская Сопка» самый высокий в Евразии</a:t>
            </a:r>
          </a:p>
          <a:p>
            <a:r>
              <a:rPr lang="ru-RU" dirty="0" smtClean="0"/>
              <a:t>Долина гейзеров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786812" y="3097482"/>
            <a:ext cx="31194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Здесь можно побывать в Долине гейзеров и увидеть действующие вулканы!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75351" t="3702" b="38534"/>
          <a:stretch/>
        </p:blipFill>
        <p:spPr>
          <a:xfrm>
            <a:off x="157163" y="957263"/>
            <a:ext cx="3005137" cy="38147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7" y="4640314"/>
            <a:ext cx="3871912" cy="21779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5674" y="1014500"/>
            <a:ext cx="3738564" cy="24923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3528" y="3786361"/>
            <a:ext cx="4000361" cy="250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3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541</Words>
  <Application>Microsoft Office PowerPoint</Application>
  <PresentationFormat>Широкоэкранный</PresentationFormat>
  <Paragraphs>133</Paragraphs>
  <Slides>24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Тема Office</vt:lpstr>
      <vt:lpstr>Регионы России</vt:lpstr>
      <vt:lpstr>Презентация PowerPoint</vt:lpstr>
      <vt:lpstr>Презентация PowerPoint</vt:lpstr>
      <vt:lpstr>Архангельская область</vt:lpstr>
      <vt:lpstr>Астраханская область</vt:lpstr>
      <vt:lpstr>Республика Дагестан</vt:lpstr>
      <vt:lpstr>Кабардино-Балкарская Республика</vt:lpstr>
      <vt:lpstr>Калининградская область.</vt:lpstr>
      <vt:lpstr>Камчатский край</vt:lpstr>
      <vt:lpstr>Карачаево – Черкеская республика</vt:lpstr>
      <vt:lpstr>Краснодарский край</vt:lpstr>
      <vt:lpstr> Мурманская область</vt:lpstr>
      <vt:lpstr> Новгородская область</vt:lpstr>
      <vt:lpstr> Приморский край</vt:lpstr>
      <vt:lpstr> Республика Алтай</vt:lpstr>
      <vt:lpstr> Республика Бурятия</vt:lpstr>
      <vt:lpstr> Республика Калмыкия</vt:lpstr>
      <vt:lpstr> Республика Карелия</vt:lpstr>
      <vt:lpstr>  Республика Саха (Якутия)</vt:lpstr>
      <vt:lpstr>  Ставропольский край</vt:lpstr>
      <vt:lpstr>  Свердловская область</vt:lpstr>
      <vt:lpstr>  Челябинская область</vt:lpstr>
      <vt:lpstr>  Чукотский АО</vt:lpstr>
      <vt:lpstr>  Ямало-Ненецкий АО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Регионы России</dc:title>
  <dc:creator>User</dc:creator>
  <cp:lastModifiedBy>User</cp:lastModifiedBy>
  <cp:revision>21</cp:revision>
  <dcterms:created xsi:type="dcterms:W3CDTF">2024-03-03T17:06:20Z</dcterms:created>
  <dcterms:modified xsi:type="dcterms:W3CDTF">2024-03-10T13:10:16Z</dcterms:modified>
</cp:coreProperties>
</file>