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3"/>
  </p:notesMasterIdLst>
  <p:sldIdLst>
    <p:sldId id="283" r:id="rId2"/>
    <p:sldId id="340" r:id="rId3"/>
    <p:sldId id="289" r:id="rId4"/>
    <p:sldId id="323" r:id="rId5"/>
    <p:sldId id="324" r:id="rId6"/>
    <p:sldId id="288" r:id="rId7"/>
    <p:sldId id="329" r:id="rId8"/>
    <p:sldId id="326" r:id="rId9"/>
    <p:sldId id="327" r:id="rId10"/>
    <p:sldId id="328" r:id="rId11"/>
    <p:sldId id="325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Oxygen" panose="020B0604020202020204" charset="0"/>
      <p:regular r:id="rId28"/>
      <p:bold r:id="rId29"/>
    </p:embeddedFont>
    <p:embeddedFont>
      <p:font typeface="Ariston" panose="03000400000000000000" pitchFamily="66" charset="0"/>
      <p:regular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  <p:embeddedFont>
      <p:font typeface="Barlow Condense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0E6"/>
    <a:srgbClr val="8E7CC3"/>
    <a:srgbClr val="6885CB"/>
    <a:srgbClr val="EFC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A09D7-C975-4CB6-9CC3-ED56C86B42E0}">
  <a:tblStyle styleId="{78FA09D7-C975-4CB6-9CC3-ED56C86B4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6404" autoAdjust="0"/>
  </p:normalViewPr>
  <p:slideViewPr>
    <p:cSldViewPr snapToGrid="0">
      <p:cViewPr>
        <p:scale>
          <a:sx n="100" d="100"/>
          <a:sy n="100" d="100"/>
        </p:scale>
        <p:origin x="2370" y="792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66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76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53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02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02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800000">
            <a:off x="3202175" y="11050"/>
            <a:ext cx="399300" cy="3131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770450" y="-235"/>
            <a:ext cx="396900" cy="333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12505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1732925" y="74"/>
            <a:ext cx="417600" cy="4919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2233775" y="98"/>
            <a:ext cx="402600" cy="31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27196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097650" y="4436818"/>
            <a:ext cx="396900" cy="70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615175" y="4301841"/>
            <a:ext cx="399300" cy="84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114475" y="4102299"/>
            <a:ext cx="417600" cy="104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628625" y="4476046"/>
            <a:ext cx="402600" cy="66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146075" y="4301841"/>
            <a:ext cx="399300" cy="84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663525" y="4436550"/>
            <a:ext cx="396900" cy="70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 or concepts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1700" y="122847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2"/>
          </p:nvPr>
        </p:nvSpPr>
        <p:spPr>
          <a:xfrm>
            <a:off x="311700" y="195370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3"/>
          </p:nvPr>
        </p:nvSpPr>
        <p:spPr>
          <a:xfrm>
            <a:off x="311700" y="281860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ctrTitle" idx="4"/>
          </p:nvPr>
        </p:nvSpPr>
        <p:spPr>
          <a:xfrm>
            <a:off x="311700" y="352542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5"/>
          </p:nvPr>
        </p:nvSpPr>
        <p:spPr>
          <a:xfrm>
            <a:off x="311700" y="439032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12"/>
          <p:cNvSpPr/>
          <p:nvPr/>
        </p:nvSpPr>
        <p:spPr>
          <a:xfrm rot="5400000">
            <a:off x="-106051" y="106350"/>
            <a:ext cx="447600" cy="2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"/>
          <p:cNvSpPr/>
          <p:nvPr/>
        </p:nvSpPr>
        <p:spPr>
          <a:xfrm rot="5400000">
            <a:off x="-106051" y="720588"/>
            <a:ext cx="447600" cy="2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"/>
          <p:cNvSpPr/>
          <p:nvPr/>
        </p:nvSpPr>
        <p:spPr>
          <a:xfrm rot="5400000">
            <a:off x="-106051" y="1334850"/>
            <a:ext cx="447600" cy="23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"/>
          <p:cNvSpPr/>
          <p:nvPr/>
        </p:nvSpPr>
        <p:spPr>
          <a:xfrm rot="5400000">
            <a:off x="-106051" y="1949088"/>
            <a:ext cx="447600" cy="23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"/>
          <p:cNvSpPr/>
          <p:nvPr/>
        </p:nvSpPr>
        <p:spPr>
          <a:xfrm rot="5400000">
            <a:off x="-106051" y="2563338"/>
            <a:ext cx="447600" cy="23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2"/>
          <p:cNvSpPr/>
          <p:nvPr/>
        </p:nvSpPr>
        <p:spPr>
          <a:xfrm rot="5400000">
            <a:off x="-106051" y="3177600"/>
            <a:ext cx="447600" cy="234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13"/>
          <p:cNvSpPr/>
          <p:nvPr/>
        </p:nvSpPr>
        <p:spPr>
          <a:xfrm rot="5400000">
            <a:off x="1572307" y="-225124"/>
            <a:ext cx="194700" cy="333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5400000">
            <a:off x="1890623" y="-780020"/>
            <a:ext cx="1962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5400000">
            <a:off x="2357575" y="-1492814"/>
            <a:ext cx="205200" cy="4919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"/>
          <p:cNvSpPr/>
          <p:nvPr/>
        </p:nvSpPr>
        <p:spPr>
          <a:xfrm rot="5400000">
            <a:off x="1478289" y="-852067"/>
            <a:ext cx="197700" cy="31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"/>
          <p:cNvSpPr/>
          <p:nvPr/>
        </p:nvSpPr>
        <p:spPr>
          <a:xfrm rot="5400000">
            <a:off x="1890623" y="-1501350"/>
            <a:ext cx="1962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2"/>
          </p:nvPr>
        </p:nvSpPr>
        <p:spPr>
          <a:xfrm>
            <a:off x="311700" y="139203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13"/>
          <p:cNvSpPr/>
          <p:nvPr/>
        </p:nvSpPr>
        <p:spPr>
          <a:xfrm rot="5400000">
            <a:off x="1382850" y="-1230525"/>
            <a:ext cx="193800" cy="2958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14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15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17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18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 sz="1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89750" y="4830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3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карта РФ" descr="https://ykl-res.azureedge.net/e4bc93e9-99e3-4bc0-a033-c9a6a08d9699/map2geonew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526" r="4552" b="42246"/>
          <a:stretch/>
        </p:blipFill>
        <p:spPr bwMode="auto">
          <a:xfrm>
            <a:off x="3730555" y="171491"/>
            <a:ext cx="5154365" cy="27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0" y="825233"/>
            <a:ext cx="4102535" cy="1998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Определение поясного</a:t>
            </a:r>
            <a:br>
              <a:rPr lang="ru-RU" sz="4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</a:br>
            <a:r>
              <a:rPr lang="ru-RU" sz="4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 времени</a:t>
            </a:r>
            <a:endParaRPr sz="44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961696" y="2948676"/>
            <a:ext cx="2229251" cy="605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Bookman Old Style" panose="02050604050505020204" pitchFamily="18" charset="0"/>
              </a:rPr>
              <a:t>Задание </a:t>
            </a:r>
            <a:r>
              <a:rPr lang="ru-RU" sz="2400" b="1" dirty="0" smtClean="0">
                <a:latin typeface="Bookman Old Style" panose="02050604050505020204" pitchFamily="18" charset="0"/>
              </a:rPr>
              <a:t>19 </a:t>
            </a:r>
            <a:endParaRPr sz="2400" b="1" dirty="0"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Google Shape;528;p27"/>
          <p:cNvSpPr txBox="1">
            <a:spLocks/>
          </p:cNvSpPr>
          <p:nvPr/>
        </p:nvSpPr>
        <p:spPr>
          <a:xfrm>
            <a:off x="1504821" y="4716925"/>
            <a:ext cx="7521415" cy="32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ston" panose="03000400000000000000" pitchFamily="66" charset="0"/>
                <a:sym typeface="Source Sans Pro"/>
              </a:rPr>
              <a:t>Ершова Н.А., учитель географии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ston" panose="03000400000000000000" pitchFamily="66" charset="0"/>
                <a:sym typeface="Source Sans Pro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ston" panose="03000400000000000000" pitchFamily="66" charset="0"/>
                <a:sym typeface="Source Sans Pro"/>
              </a:rPr>
              <a:t>МАОУ СОШ №67 г. Тюмени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ston" panose="03000400000000000000" pitchFamily="66" charset="0"/>
              <a:sym typeface="Source Sans Pro"/>
            </a:endParaRPr>
          </a:p>
        </p:txBody>
      </p:sp>
      <p:pic>
        <p:nvPicPr>
          <p:cNvPr id="11" name="Picture 2" descr="Расписание ОГЭ 2022 - Даты проведения экзаменов 9 класс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43" y="141125"/>
            <a:ext cx="1056273" cy="6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196" y="4042497"/>
            <a:ext cx="145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ston" panose="03000400000000000000" pitchFamily="66" charset="0"/>
                <a:cs typeface="Arial"/>
                <a:sym typeface="Arial"/>
              </a:rPr>
              <a:t>Границы РФ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ston" panose="03000400000000000000" pitchFamily="66" charset="0"/>
                <a:cs typeface="Arial"/>
                <a:sym typeface="Arial"/>
              </a:rPr>
              <a:t>представлены на 01.01.2023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ston" panose="03000400000000000000" pitchFamily="66" charset="0"/>
              <a:cs typeface="Arial"/>
              <a:sym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9" t="16027" r="17855" b="16165"/>
          <a:stretch/>
        </p:blipFill>
        <p:spPr>
          <a:xfrm>
            <a:off x="113440" y="4042497"/>
            <a:ext cx="276756" cy="289935"/>
          </a:xfrm>
          <a:prstGeom prst="rect">
            <a:avLst/>
          </a:prstGeom>
        </p:spPr>
      </p:pic>
      <p:pic>
        <p:nvPicPr>
          <p:cNvPr id="14" name="Picture 2" descr="https://ykl-res.azureedge.net/ce1d9581-8812-4706-a18b-021e76a8e89f/map1geonew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284">
            <a:off x="5683104" y="2714856"/>
            <a:ext cx="3227842" cy="1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8.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Пермский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Новгородская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Республика Хакасия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7.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Хабаровский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Башкортостан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Иркутская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959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10.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Мурманская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Магаданская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Пермский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9.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Республика Коми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Кемеровская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Приморский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376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12.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Тюменская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Брянская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Республика Тыва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11.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Республика Башкортостан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Белгородская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Амурская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169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14.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Республика Карелия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Приморский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Новосибирская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13.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Свердловская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Красноярский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Краснодарский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728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16.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Ханты-Мансийский АО – Югра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Амурская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Кабардино-Балкарская Республика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15.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Омская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Забайкальский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Самарская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0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18.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Приморский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Челябинская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Красноярский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17.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Иркутская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Смоленская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Челябинская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60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20.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Иркутская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Ярославская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Пермский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19.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Амурская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Коми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Алтайский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14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22.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Челябинская область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Тверская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Красноярский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21.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Пермский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Карелия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Иркутская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15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24.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Калининградская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Свердловская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Хабаровский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23.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Республика Бурятия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Ямало-Ненецкий АО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Мурманская область 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26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26.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Алтайский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Чувашская Республика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Амурская область</a:t>
            </a:r>
            <a:r>
              <a:rPr lang="ru-RU" sz="1800" dirty="0"/>
              <a:t> 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25.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Иркутская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Смоленская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Приморский край 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32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Google Shape;527;p27"/>
          <p:cNvSpPr txBox="1">
            <a:spLocks noGrp="1"/>
          </p:cNvSpPr>
          <p:nvPr>
            <p:ph type="ctrTitle"/>
          </p:nvPr>
        </p:nvSpPr>
        <p:spPr>
          <a:xfrm>
            <a:off x="139562" y="823082"/>
            <a:ext cx="4050360" cy="1998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Дополнительная информация  по работе с презентацией:</a:t>
            </a:r>
            <a:endParaRPr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14915" y="2930821"/>
            <a:ext cx="5207686" cy="1732327"/>
            <a:chOff x="3879165" y="2079408"/>
            <a:chExt cx="5207686" cy="173232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9165" y="2596735"/>
              <a:ext cx="2160000" cy="121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211783" y="2079408"/>
              <a:ext cx="4875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Bookman Old Style" panose="02050604050505020204" pitchFamily="18" charset="0"/>
                </a:rPr>
                <a:t>Слайды 7-21. </a:t>
              </a:r>
              <a:r>
                <a:rPr lang="ru-RU" dirty="0" smtClean="0">
                  <a:latin typeface="Bookman Old Style" panose="02050604050505020204" pitchFamily="18" charset="0"/>
                </a:rPr>
                <a:t>Задания на определение поясного времени в РФ</a:t>
              </a:r>
              <a:endParaRPr lang="ru-RU" dirty="0">
                <a:latin typeface="Bookman Old Style" panose="02050604050505020204" pitchFamily="18" charset="0"/>
              </a:endParaRPr>
            </a:p>
          </p:txBody>
        </p:sp>
        <p:pic>
          <p:nvPicPr>
            <p:cNvPr id="18" name="Picture 2" descr="https://ykl-res.azureedge.net/511e7ce3-b6c4-4873-afe4-51015b0d93b7/map2new2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77" y="2601570"/>
              <a:ext cx="3600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522389" y="2596735"/>
              <a:ext cx="2507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Bookman Old Style" panose="02050604050505020204" pitchFamily="18" charset="0"/>
                </a:rPr>
                <a:t>— нажмите для перехода к политико-</a:t>
              </a:r>
              <a:r>
                <a:rPr lang="ru-RU" dirty="0" err="1" smtClean="0">
                  <a:latin typeface="Bookman Old Style" panose="02050604050505020204" pitchFamily="18" charset="0"/>
                </a:rPr>
                <a:t>администра</a:t>
              </a:r>
              <a:r>
                <a:rPr lang="ru-RU" dirty="0" smtClean="0">
                  <a:latin typeface="Bookman Old Style" panose="02050604050505020204" pitchFamily="18" charset="0"/>
                </a:rPr>
                <a:t>-</a:t>
              </a:r>
              <a:r>
                <a:rPr lang="ru-RU" dirty="0" err="1" smtClean="0">
                  <a:latin typeface="Bookman Old Style" panose="02050604050505020204" pitchFamily="18" charset="0"/>
                </a:rPr>
                <a:t>тивной</a:t>
              </a:r>
              <a:r>
                <a:rPr lang="ru-RU" dirty="0" smtClean="0">
                  <a:latin typeface="Bookman Old Style" panose="02050604050505020204" pitchFamily="18" charset="0"/>
                </a:rPr>
                <a:t> карте РФ.</a:t>
              </a:r>
              <a:endParaRPr lang="ru-RU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14915" y="390127"/>
            <a:ext cx="5291723" cy="2497961"/>
            <a:chOff x="3879165" y="220443"/>
            <a:chExt cx="5291723" cy="249796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9165" y="759260"/>
              <a:ext cx="2160000" cy="121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211783" y="220443"/>
              <a:ext cx="4875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Bookman Old Style" panose="02050604050505020204" pitchFamily="18" charset="0"/>
                </a:rPr>
                <a:t>Слайд 6. </a:t>
              </a:r>
              <a:r>
                <a:rPr lang="ru-RU" dirty="0" smtClean="0">
                  <a:latin typeface="Bookman Old Style" panose="02050604050505020204" pitchFamily="18" charset="0"/>
                </a:rPr>
                <a:t>Политико-административная карта РФ (границы представлена на 04.10.2022)</a:t>
              </a:r>
              <a:endParaRPr lang="ru-RU" dirty="0">
                <a:latin typeface="Bookman Old Style" panose="02050604050505020204" pitchFamily="18" charset="0"/>
              </a:endParaRPr>
            </a:p>
          </p:txBody>
        </p:sp>
        <p:pic>
          <p:nvPicPr>
            <p:cNvPr id="14" name="Восклиц. знак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419" t="16027" r="17855" b="16165"/>
            <a:stretch/>
          </p:blipFill>
          <p:spPr>
            <a:xfrm>
              <a:off x="6097927" y="764023"/>
              <a:ext cx="362850" cy="3801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60777" y="764023"/>
              <a:ext cx="2710111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Bookman Old Style" panose="02050604050505020204" pitchFamily="18" charset="0"/>
                </a:rPr>
                <a:t>— нажмите для отображения легенды карты. </a:t>
              </a:r>
              <a:br>
                <a:rPr lang="ru-RU" dirty="0" smtClean="0">
                  <a:latin typeface="Bookman Old Style" panose="02050604050505020204" pitchFamily="18" charset="0"/>
                </a:rPr>
              </a:br>
              <a:r>
                <a:rPr lang="ru-RU" dirty="0" smtClean="0">
                  <a:latin typeface="Bookman Old Style" panose="02050604050505020204" pitchFamily="18" charset="0"/>
                </a:rPr>
                <a:t>Чтобы ее скрыть, нажмите еще раз на символ.</a:t>
              </a:r>
            </a:p>
            <a:p>
              <a:endParaRPr lang="ru-RU" sz="900" dirty="0">
                <a:latin typeface="Bookman Old Style" panose="02050604050505020204" pitchFamily="18" charset="0"/>
              </a:endParaRPr>
            </a:p>
            <a:p>
              <a:r>
                <a:rPr lang="ru-RU" dirty="0" smtClean="0">
                  <a:latin typeface="Bookman Old Style" panose="02050604050505020204" pitchFamily="18" charset="0"/>
                </a:rPr>
                <a:t>— нажмите для возврата на последний показанный слайд</a:t>
              </a:r>
              <a:endParaRPr lang="ru-RU" dirty="0">
                <a:latin typeface="Bookman Old Style" panose="02050604050505020204" pitchFamily="18" charset="0"/>
              </a:endParaRPr>
            </a:p>
          </p:txBody>
        </p:sp>
        <p:sp>
          <p:nvSpPr>
            <p:cNvPr id="22" name="Управляющая кнопка: возврат 21">
              <a:hlinkClick r:id="" action="ppaction://hlinkshowjump?jump=lastslideviewed" highlightClick="1"/>
            </p:cNvPr>
            <p:cNvSpPr/>
            <p:nvPr/>
          </p:nvSpPr>
          <p:spPr>
            <a:xfrm>
              <a:off x="6097927" y="1990724"/>
              <a:ext cx="360000" cy="288000"/>
            </a:xfrm>
            <a:prstGeom prst="actionButtonReturn">
              <a:avLst/>
            </a:prstGeom>
            <a:solidFill>
              <a:srgbClr val="9ED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322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28.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Забайкальский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Карелия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Омская область 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27.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Кемеровская область – Кузбасс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Чувашская Республика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Камчатский край 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984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30.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Забайкальский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Ростовская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Ямало-Ненецкий АО 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29.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Республика Карелия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Свердловская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Забайкальский край 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59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-2380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https://ykl-res.azureedge.net/b977b424-ba9a-4fd5-aeb2-7683f3ea6502/map13geonew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23220"/>
            <a:ext cx="9000000" cy="44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26881" y="0"/>
            <a:ext cx="249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Часовой пояс —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82588" y="76944"/>
            <a:ext cx="6561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800" dirty="0">
                <a:latin typeface="Bookman Old Style" panose="02050604050505020204" pitchFamily="18" charset="0"/>
              </a:rPr>
              <a:t>у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effectLst/>
                <a:latin typeface="Bookman Old Style" panose="02050604050505020204" pitchFamily="18" charset="0"/>
              </a:rPr>
              <a:t>словная полоса на поверхности Земли шириной 15°. </a:t>
            </a:r>
          </a:p>
        </p:txBody>
      </p:sp>
    </p:spTree>
    <p:extLst>
      <p:ext uri="{BB962C8B-B14F-4D97-AF65-F5344CB8AC3E}">
        <p14:creationId xmlns:p14="http://schemas.microsoft.com/office/powerpoint/2010/main" val="28860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-2380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84254" y="0"/>
            <a:ext cx="29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Часовые зоны РФ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ykl-res.azureedge.net/ce1d9581-8812-4706-a18b-021e76a8e89f/map1geonew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23220"/>
            <a:ext cx="9000000" cy="4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ykl-res.azureedge.net/e4bc93e9-99e3-4bc0-a033-c9a6a08d9699/map2geonew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"/>
          <a:stretch/>
        </p:blipFill>
        <p:spPr bwMode="auto">
          <a:xfrm>
            <a:off x="3740150" y="113532"/>
            <a:ext cx="5403850" cy="49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-2380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958" y="226807"/>
            <a:ext cx="3517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Новый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год в субъектах РФ начинают встречать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с востока 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запад,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т.к. Земля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вращается с запада на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восток.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ykl-res.azureedge.net/ce1d9581-8812-4706-a18b-021e76a8e89f/map1geonew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7" y="3046424"/>
            <a:ext cx="3396156" cy="16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146" name="карта РФ" descr="https://ykl-res.azureedge.net/e4bc93e9-99e3-4bc0-a033-c9a6a08d9699/map2geonew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526" r="4552" b="42246"/>
          <a:stretch/>
        </p:blipFill>
        <p:spPr bwMode="auto">
          <a:xfrm>
            <a:off x="224970" y="195114"/>
            <a:ext cx="8799968" cy="46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осклиц. знак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9" t="16027" r="17855" b="16165"/>
          <a:stretch/>
        </p:blipFill>
        <p:spPr>
          <a:xfrm>
            <a:off x="113440" y="90637"/>
            <a:ext cx="501553" cy="525437"/>
          </a:xfrm>
          <a:prstGeom prst="rect">
            <a:avLst/>
          </a:prstGeom>
        </p:spPr>
      </p:pic>
      <p:pic>
        <p:nvPicPr>
          <p:cNvPr id="6" name="усл.зн" descr="https://ykl-res.azureedge.net/e4bc93e9-99e3-4bc0-a033-c9a6a08d9699/map2geonew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58021" r="4603" b="1884"/>
          <a:stretch/>
        </p:blipFill>
        <p:spPr bwMode="auto">
          <a:xfrm>
            <a:off x="224970" y="758048"/>
            <a:ext cx="8799968" cy="32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595360" y="4706703"/>
            <a:ext cx="429578" cy="335280"/>
          </a:xfrm>
          <a:prstGeom prst="actionButtonReturn">
            <a:avLst/>
          </a:prstGeom>
          <a:solidFill>
            <a:srgbClr val="9ED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2.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Омская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Калмыкия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Еврейская АО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1.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Приморский край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Коми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Омская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031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4.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Краснодарский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Тыва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Амурская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3.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Чувашская Республика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Бурятия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Томская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343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9;p29"/>
          <p:cNvSpPr txBox="1">
            <a:spLocks/>
          </p:cNvSpPr>
          <p:nvPr/>
        </p:nvSpPr>
        <p:spPr>
          <a:xfrm>
            <a:off x="4660104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6.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Хабаровский край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Республика Бурятия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Омская область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5116"/>
            <a:ext cx="226881" cy="908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539;p29"/>
          <p:cNvSpPr txBox="1">
            <a:spLocks/>
          </p:cNvSpPr>
          <p:nvPr/>
        </p:nvSpPr>
        <p:spPr>
          <a:xfrm>
            <a:off x="175102" y="155233"/>
            <a:ext cx="4309900" cy="4607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5. </a:t>
            </a:r>
            <a:r>
              <a:rPr lang="ru-RU" sz="1800" dirty="0">
                <a:latin typeface="Bookman Old Style" panose="02050604050505020204" pitchFamily="18" charset="0"/>
              </a:rPr>
              <a:t>Расположите регионы России в той </a:t>
            </a:r>
            <a:r>
              <a:rPr lang="ru-RU" sz="1800" dirty="0" smtClean="0">
                <a:latin typeface="Bookman Old Style" panose="02050604050505020204" pitchFamily="18" charset="0"/>
              </a:rPr>
              <a:t>последовательности</a:t>
            </a:r>
            <a:r>
              <a:rPr lang="ru-RU" sz="1800" dirty="0">
                <a:latin typeface="Bookman Old Style" panose="02050604050505020204" pitchFamily="18" charset="0"/>
              </a:rPr>
              <a:t>, в которой их жители встречают Новый год. 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152400" fontAlgn="base"/>
            <a:r>
              <a:rPr lang="ru-RU" sz="1800" dirty="0" smtClean="0">
                <a:latin typeface="Bookman Old Style" panose="02050604050505020204" pitchFamily="18" charset="0"/>
              </a:rPr>
              <a:t>Запишите </a:t>
            </a:r>
            <a:r>
              <a:rPr lang="ru-RU" sz="1800" dirty="0">
                <a:latin typeface="Bookman Old Style" panose="02050604050505020204" pitchFamily="18" charset="0"/>
              </a:rPr>
              <a:t>в таблицу получившуюся последовательность цифр</a:t>
            </a:r>
            <a:r>
              <a:rPr lang="ru-RU" sz="18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1) Республика Карелия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2) Челябинская область 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3) Хабаровский край</a:t>
            </a:r>
          </a:p>
          <a:p>
            <a:pPr marL="152400" fontAlgn="base"/>
            <a:endParaRPr lang="ru-RU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4131" y="4166035"/>
            <a:ext cx="1823560" cy="432000"/>
            <a:chOff x="4854575" y="4063236"/>
            <a:chExt cx="182356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ykl-res.azureedge.net/511e7ce3-b6c4-4873-afe4-51015b0d93b7/map2new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3875657"/>
            <a:ext cx="720000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799133" y="4166035"/>
            <a:ext cx="1823560" cy="432000"/>
            <a:chOff x="4854575" y="4063236"/>
            <a:chExt cx="182356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54575" y="4063236"/>
              <a:ext cx="52756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19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82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14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6135" y="4063236"/>
              <a:ext cx="432000" cy="432000"/>
            </a:xfrm>
            <a:prstGeom prst="rect">
              <a:avLst/>
            </a:prstGeom>
            <a:ln w="19050">
              <a:solidFill>
                <a:srgbClr val="7C827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670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8_Gasper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25447"/>
      </a:accent1>
      <a:accent2>
        <a:srgbClr val="EFCF7E"/>
      </a:accent2>
      <a:accent3>
        <a:srgbClr val="3FCBB1"/>
      </a:accent3>
      <a:accent4>
        <a:srgbClr val="9ED0E6"/>
      </a:accent4>
      <a:accent5>
        <a:srgbClr val="6885CC"/>
      </a:accent5>
      <a:accent6>
        <a:srgbClr val="8E7CC3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1213</Words>
  <Application>Microsoft Office PowerPoint</Application>
  <PresentationFormat>Экран (16:9)</PresentationFormat>
  <Paragraphs>196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Oxygen</vt:lpstr>
      <vt:lpstr>Ariston</vt:lpstr>
      <vt:lpstr>Source Sans Pro</vt:lpstr>
      <vt:lpstr>Barlow Condensed</vt:lpstr>
      <vt:lpstr>0108_Gasper_Template_SlidesMania</vt:lpstr>
      <vt:lpstr>Определение поясного  времени</vt:lpstr>
      <vt:lpstr>Дополнительная информация  по работе с презентацией: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title</dc:title>
  <dc:creator>Надежда Ершова</dc:creator>
  <cp:lastModifiedBy>Надежда Ершова</cp:lastModifiedBy>
  <cp:revision>43</cp:revision>
  <dcterms:modified xsi:type="dcterms:W3CDTF">2023-08-04T18:06:04Z</dcterms:modified>
</cp:coreProperties>
</file>