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3" r:id="rId2"/>
    <p:sldId id="258" r:id="rId3"/>
    <p:sldId id="302" r:id="rId4"/>
    <p:sldId id="263" r:id="rId5"/>
    <p:sldId id="343" r:id="rId6"/>
    <p:sldId id="261" r:id="rId7"/>
    <p:sldId id="264" r:id="rId8"/>
    <p:sldId id="345" r:id="rId9"/>
    <p:sldId id="349" r:id="rId10"/>
    <p:sldId id="265" r:id="rId11"/>
    <p:sldId id="266" r:id="rId12"/>
    <p:sldId id="282" r:id="rId13"/>
    <p:sldId id="363" r:id="rId14"/>
    <p:sldId id="276" r:id="rId15"/>
    <p:sldId id="284" r:id="rId16"/>
    <p:sldId id="278" r:id="rId17"/>
    <p:sldId id="334" r:id="rId18"/>
    <p:sldId id="355" r:id="rId19"/>
    <p:sldId id="357" r:id="rId20"/>
    <p:sldId id="332" r:id="rId2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7C5D"/>
    <a:srgbClr val="000000"/>
    <a:srgbClr val="00FF00"/>
    <a:srgbClr val="FFFF00"/>
    <a:srgbClr val="FF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63" autoAdjust="0"/>
    <p:restoredTop sz="97485" autoAdjust="0"/>
  </p:normalViewPr>
  <p:slideViewPr>
    <p:cSldViewPr>
      <p:cViewPr varScale="1">
        <p:scale>
          <a:sx n="110" d="100"/>
          <a:sy n="110" d="100"/>
        </p:scale>
        <p:origin x="18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43205" cy="432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59DE0F8-6217-4E65-8547-491F7B0A35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1764FEF-7707-4292-82A9-8BA35EE652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58B17C-1545-42E9-98DC-497E0E5B52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1B9303-90EF-4D66-B934-D58758CC6C0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4951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F8DDA4-E4F0-4F4A-A8E3-9C2AA234A9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29EB4D1-32C0-4032-AD51-0C9DAA7964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35B0AC-0239-4816-9B88-1544C7F5E5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3F296A-01AD-4220-A057-9AFC8D396F7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8770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797B23-9745-4B64-A255-E91A181769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6C0067-5C1D-4EBD-A674-43F8558155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17813D-299D-4F9D-BC35-9CB5FA2444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AABFB-317A-4CFB-9D90-5EFF10FE252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83785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37AE8C-7FE9-4E5A-9B37-EFA7AE31AC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D5605B-CFDD-42B1-9740-C2C3D34903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4391CA-448D-4341-B7D9-01C7A4FBBA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C0D5CD-62AA-4CEE-B89A-E4659BC2BD1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8011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3D90D8-26F5-4631-B400-1D35F0D985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664D7FF-9353-4338-9E72-EC558BE0B9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1C1BAD-F183-40C0-8261-B1F5789CD1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E367CA-83B2-46C4-A5BE-B090743B862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900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BB3146-E3F9-4003-A99C-8DAE38C3DE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B26C4CB-A6FB-493F-A447-FDEBB9F304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FA6D0F-F1CC-42A5-AC71-44C3417B28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C19458-C410-4ACA-9812-B2FDECD1D0D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290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26F36E-96CA-4461-AA36-1F0B500455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FD24C9-593D-4E26-907C-21C0A07280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E85C72-FFAE-4D70-BFD6-DB0CF3F28C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51D1A8-E281-4E52-A94F-C3C098A71F1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46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5D915D6-344E-4FB9-9E92-121F9DB579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ECEB2D8-07FD-40FA-8A78-275ECE1429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067A5F7-9554-415C-8526-7CF60AAACF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2FE402-4AC2-477B-B820-63CD7D4EC5C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23955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2104CB0-0D97-4107-8BBC-E38434ECA2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6FCB9BA-D47E-43C5-BBCF-BE9CD99A26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782D258-C44B-40DB-A2F5-1E87DFD057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B588D6-ABF1-40B8-8007-A32B36AD970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6700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6F2B49D-1F63-4373-B427-BBD87C8D3F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FB103F1-402B-4586-957C-340A62D2C3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A14DCF-C201-459B-A605-43A82E7474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FF8630-2CE3-4C0D-9E76-E7E9CD54A8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6021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44F891-9275-4554-AEDB-62933DB40B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1B7716-D879-41AC-A4EF-5B27BE10FE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9395C3-40F3-4D52-8FB5-5F61C3A459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B85F27-5A1B-4020-9688-9B723E17D18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7587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277C2B-BB15-4202-91C0-0582E65E44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427FE5-DED1-40F1-9BB8-0270953F87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E2BD8B-FD06-4968-B821-A3B21276A0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0E83EA-F1AA-4A49-80DC-C116171EA8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633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877D82F-3C06-4BFB-A7D6-D448B11DF5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13314BE-2494-4A16-83CE-1CAB79B5E4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18FBC44-95C0-45B6-BDC1-8416CE1CD84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CE6D5EC-5477-4540-ADDE-132DCE73D4E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98EDCEC-80F9-43A7-9C8E-4EE975591CD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fld id="{CA0F9D4A-5B09-439F-97E7-B0834BCEE70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emf"/><Relationship Id="rId3" Type="http://schemas.openxmlformats.org/officeDocument/2006/relationships/image" Target="../media/image38.emf"/><Relationship Id="rId7" Type="http://schemas.openxmlformats.org/officeDocument/2006/relationships/image" Target="../media/image42.emf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emf"/><Relationship Id="rId5" Type="http://schemas.openxmlformats.org/officeDocument/2006/relationships/image" Target="../media/image40.emf"/><Relationship Id="rId10" Type="http://schemas.openxmlformats.org/officeDocument/2006/relationships/image" Target="../media/image45.emf"/><Relationship Id="rId4" Type="http://schemas.openxmlformats.org/officeDocument/2006/relationships/image" Target="../media/image39.wmf"/><Relationship Id="rId9" Type="http://schemas.openxmlformats.org/officeDocument/2006/relationships/image" Target="../media/image44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emf"/><Relationship Id="rId7" Type="http://schemas.openxmlformats.org/officeDocument/2006/relationships/image" Target="../media/image52.emf"/><Relationship Id="rId2" Type="http://schemas.openxmlformats.org/officeDocument/2006/relationships/image" Target="../media/image47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emf"/><Relationship Id="rId5" Type="http://schemas.openxmlformats.org/officeDocument/2006/relationships/image" Target="../media/image50.emf"/><Relationship Id="rId4" Type="http://schemas.openxmlformats.org/officeDocument/2006/relationships/image" Target="../media/image49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http://www.altai.fio.ru/projects/GROUP4/potok40/site/images/ampermetr2.jpg" TargetMode="External"/><Relationship Id="rId3" Type="http://schemas.openxmlformats.org/officeDocument/2006/relationships/image" Target="../media/image14.jpeg"/><Relationship Id="rId7" Type="http://schemas.openxmlformats.org/officeDocument/2006/relationships/image" Target="../media/image17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http://www.altai.fio.ru/projects/GROUP4/potok40/site/images/ampermetr1.jpg" TargetMode="External"/><Relationship Id="rId11" Type="http://schemas.openxmlformats.org/officeDocument/2006/relationships/image" Target="../media/image19.png"/><Relationship Id="rId5" Type="http://schemas.openxmlformats.org/officeDocument/2006/relationships/image" Target="../media/image16.jpeg"/><Relationship Id="rId10" Type="http://schemas.openxmlformats.org/officeDocument/2006/relationships/image" Target="http://www.altai.fio.ru/projects/GROUP4/potok40/site/pribory/10c-i1.jpg" TargetMode="External"/><Relationship Id="rId4" Type="http://schemas.openxmlformats.org/officeDocument/2006/relationships/image" Target="../media/image15.png"/><Relationship Id="rId9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4.png"/><Relationship Id="rId7" Type="http://schemas.openxmlformats.org/officeDocument/2006/relationships/image" Target="http://www.altai.fio.ru/projects/GROUP4/potok40/site/pribory/voltmetr2.jpg" TargetMode="External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jpeg"/><Relationship Id="rId5" Type="http://schemas.openxmlformats.org/officeDocument/2006/relationships/image" Target="http://www.altai.fio.ru/projects/GROUP4/potok40/site/pribory/amp_i_volt_e80xx.gif" TargetMode="External"/><Relationship Id="rId4" Type="http://schemas.openxmlformats.org/officeDocument/2006/relationships/image" Target="../media/image25.png"/><Relationship Id="rId9" Type="http://schemas.openxmlformats.org/officeDocument/2006/relationships/image" Target="http://www.altai.fio.ru/projects/GROUP4/potok40/site/images/voltmetr1.jpg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http://www.altai.fio.ru/projects/GROUP4/potok40/site/pribory/shema3.gif" TargetMode="External"/><Relationship Id="rId13" Type="http://schemas.openxmlformats.org/officeDocument/2006/relationships/image" Target="../media/image35.wmf"/><Relationship Id="rId3" Type="http://schemas.openxmlformats.org/officeDocument/2006/relationships/image" Target="../media/image29.jpeg"/><Relationship Id="rId7" Type="http://schemas.openxmlformats.org/officeDocument/2006/relationships/image" Target="../media/image32.png"/><Relationship Id="rId12" Type="http://schemas.openxmlformats.org/officeDocument/2006/relationships/image" Target="http://www.altai.fio.ru/projects/GROUP4/potok40/site/velichini/soprot5.gif" TargetMode="External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http://www.altai.fio.ru/projects/GROUP4/potok40/site/pribory/obozn.12.gif" TargetMode="External"/><Relationship Id="rId11" Type="http://schemas.openxmlformats.org/officeDocument/2006/relationships/image" Target="../media/image34.png"/><Relationship Id="rId5" Type="http://schemas.openxmlformats.org/officeDocument/2006/relationships/image" Target="../media/image31.png"/><Relationship Id="rId10" Type="http://schemas.openxmlformats.org/officeDocument/2006/relationships/image" Target="http://www.altai.fio.ru/projects/GROUP4/potok40/site/velichini/soprot4.gif" TargetMode="External"/><Relationship Id="rId4" Type="http://schemas.openxmlformats.org/officeDocument/2006/relationships/image" Target="../media/image30.png"/><Relationship Id="rId9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C8F17F96-E109-4599-B029-A6EDCC20DA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90675" y="274638"/>
            <a:ext cx="6851650" cy="925512"/>
          </a:xfrm>
        </p:spPr>
        <p:txBody>
          <a:bodyPr/>
          <a:lstStyle/>
          <a:p>
            <a:r>
              <a:rPr lang="ru-RU" altLang="ru-RU" sz="3600" b="1">
                <a:solidFill>
                  <a:schemeClr val="tx1"/>
                </a:solidFill>
                <a:latin typeface="Bookman Old Style" panose="02050604050505020204" pitchFamily="18" charset="0"/>
              </a:rPr>
              <a:t>Проверь свои знания по теме</a:t>
            </a: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1A9DFFA7-0FC9-4371-ABB5-46ABDEBCE4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2840038"/>
            <a:ext cx="8642350" cy="3527425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3400">
                <a:latin typeface="Georgia" panose="02040502050405020303" pitchFamily="18" charset="0"/>
              </a:rPr>
              <a:t>Электрический ток.</a:t>
            </a:r>
          </a:p>
          <a:p>
            <a:pPr>
              <a:buFontTx/>
              <a:buNone/>
            </a:pPr>
            <a:r>
              <a:rPr lang="ru-RU" altLang="ru-RU" sz="3400">
                <a:latin typeface="Georgia" panose="02040502050405020303" pitchFamily="18" charset="0"/>
              </a:rPr>
              <a:t>Единицы измерения силы тока, напряжения, сопротивления.</a:t>
            </a:r>
          </a:p>
          <a:p>
            <a:pPr>
              <a:buFontTx/>
              <a:buNone/>
            </a:pPr>
            <a:r>
              <a:rPr lang="ru-RU" altLang="ru-RU" sz="3400">
                <a:latin typeface="Georgia" panose="02040502050405020303" pitchFamily="18" charset="0"/>
              </a:rPr>
              <a:t>Способы соединения проводников.</a:t>
            </a:r>
          </a:p>
          <a:p>
            <a:pPr>
              <a:buFontTx/>
              <a:buNone/>
            </a:pPr>
            <a:endParaRPr lang="ru-RU" altLang="ru-RU">
              <a:latin typeface="Georgia" panose="02040502050405020303" pitchFamily="18" charset="0"/>
            </a:endParaRPr>
          </a:p>
        </p:txBody>
      </p:sp>
      <p:sp>
        <p:nvSpPr>
          <p:cNvPr id="105476" name="Rectangle 4">
            <a:extLst>
              <a:ext uri="{FF2B5EF4-FFF2-40B4-BE49-F238E27FC236}">
                <a16:creationId xmlns:a16="http://schemas.microsoft.com/office/drawing/2014/main" id="{FB8B3B73-00FF-4637-8931-377BACD6A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689100"/>
            <a:ext cx="8229600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3600" b="1">
                <a:solidFill>
                  <a:schemeClr val="accent2"/>
                </a:solidFill>
                <a:latin typeface="Bookman Old Style" panose="02050604050505020204" pitchFamily="18" charset="0"/>
              </a:rPr>
              <a:t>Дай определение понятиям:</a:t>
            </a:r>
          </a:p>
        </p:txBody>
      </p:sp>
      <p:pic>
        <p:nvPicPr>
          <p:cNvPr id="105477" name="Picture 5" descr="cel2">
            <a:extLst>
              <a:ext uri="{FF2B5EF4-FFF2-40B4-BE49-F238E27FC236}">
                <a16:creationId xmlns:a16="http://schemas.microsoft.com/office/drawing/2014/main" id="{89B87B3E-4738-4D09-A7F8-B8C864B2356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0"/>
            <a:ext cx="1012825" cy="170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0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5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/>
      <p:bldP spid="105475" grpId="0"/>
      <p:bldP spid="10547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A5927F1-BB17-42C3-9D71-EE668DDA307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28600"/>
            <a:ext cx="8540750" cy="1143000"/>
          </a:xfrm>
          <a:noFill/>
        </p:spPr>
        <p:txBody>
          <a:bodyPr lIns="92075" tIns="46037" rIns="92075" bIns="46037"/>
          <a:lstStyle/>
          <a:p>
            <a:pPr eaLnBrk="1" hangingPunct="1"/>
            <a:r>
              <a:rPr lang="ru-RU" altLang="ru-RU"/>
              <a:t>Соединение проводников</a:t>
            </a:r>
          </a:p>
        </p:txBody>
      </p:sp>
      <p:grpSp>
        <p:nvGrpSpPr>
          <p:cNvPr id="11267" name="Group 6">
            <a:extLst>
              <a:ext uri="{FF2B5EF4-FFF2-40B4-BE49-F238E27FC236}">
                <a16:creationId xmlns:a16="http://schemas.microsoft.com/office/drawing/2014/main" id="{E8B384FA-C285-4DC4-8F39-66E538813FF5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778000"/>
            <a:ext cx="8640763" cy="576263"/>
            <a:chOff x="113" y="1389"/>
            <a:chExt cx="5443" cy="363"/>
          </a:xfrm>
        </p:grpSpPr>
        <p:sp>
          <p:nvSpPr>
            <p:cNvPr id="11299" name="Rectangle 4">
              <a:extLst>
                <a:ext uri="{FF2B5EF4-FFF2-40B4-BE49-F238E27FC236}">
                  <a16:creationId xmlns:a16="http://schemas.microsoft.com/office/drawing/2014/main" id="{EA20E9E7-8A88-4F0B-87F5-CF9C591DB9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1389"/>
              <a:ext cx="907" cy="363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4000" b="1">
                  <a:latin typeface="Tahoma" panose="020B0604030504040204" pitchFamily="34" charset="0"/>
                </a:rPr>
                <a:t>R</a:t>
              </a:r>
              <a:r>
                <a:rPr lang="en-US" altLang="ru-RU" sz="1800" b="1">
                  <a:latin typeface="Tahoma" panose="020B0604030504040204" pitchFamily="34" charset="0"/>
                </a:rPr>
                <a:t>1</a:t>
              </a:r>
              <a:endParaRPr lang="ru-RU" altLang="ru-RU" sz="1800" b="1">
                <a:latin typeface="Tahoma" panose="020B0604030504040204" pitchFamily="34" charset="0"/>
              </a:endParaRPr>
            </a:p>
          </p:txBody>
        </p:sp>
        <p:sp>
          <p:nvSpPr>
            <p:cNvPr id="11300" name="Rectangle 5">
              <a:extLst>
                <a:ext uri="{FF2B5EF4-FFF2-40B4-BE49-F238E27FC236}">
                  <a16:creationId xmlns:a16="http://schemas.microsoft.com/office/drawing/2014/main" id="{BA0C5AF7-89C7-46A2-8D94-8618CF66DF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46" y="1389"/>
              <a:ext cx="907" cy="363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4000" b="1">
                  <a:latin typeface="Tahoma" panose="020B0604030504040204" pitchFamily="34" charset="0"/>
                </a:rPr>
                <a:t>R</a:t>
              </a:r>
              <a:r>
                <a:rPr lang="ru-RU" altLang="ru-RU" sz="1800" b="1"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11301" name="Rectangle 6">
              <a:extLst>
                <a:ext uri="{FF2B5EF4-FFF2-40B4-BE49-F238E27FC236}">
                  <a16:creationId xmlns:a16="http://schemas.microsoft.com/office/drawing/2014/main" id="{49D12C28-C921-4EBD-B83C-0BC73BF544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6" y="1389"/>
              <a:ext cx="907" cy="363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4000" b="1">
                  <a:latin typeface="Tahoma" panose="020B0604030504040204" pitchFamily="34" charset="0"/>
                </a:rPr>
                <a:t>R</a:t>
              </a:r>
              <a:r>
                <a:rPr lang="ru-RU" altLang="ru-RU" sz="1800" b="1"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11302" name="Rectangle 7">
              <a:extLst>
                <a:ext uri="{FF2B5EF4-FFF2-40B4-BE49-F238E27FC236}">
                  <a16:creationId xmlns:a16="http://schemas.microsoft.com/office/drawing/2014/main" id="{4F7EBD0A-4236-4B7F-A41C-677C114E50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6" y="1389"/>
              <a:ext cx="907" cy="363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4000" b="1">
                  <a:latin typeface="Tahoma" panose="020B0604030504040204" pitchFamily="34" charset="0"/>
                </a:rPr>
                <a:t>R</a:t>
              </a:r>
              <a:r>
                <a:rPr lang="ru-RU" altLang="ru-RU" sz="1800" b="1">
                  <a:latin typeface="Tahoma" panose="020B0604030504040204" pitchFamily="34" charset="0"/>
                </a:rPr>
                <a:t>4</a:t>
              </a:r>
            </a:p>
          </p:txBody>
        </p:sp>
        <p:sp>
          <p:nvSpPr>
            <p:cNvPr id="11303" name="Line 8">
              <a:extLst>
                <a:ext uri="{FF2B5EF4-FFF2-40B4-BE49-F238E27FC236}">
                  <a16:creationId xmlns:a16="http://schemas.microsoft.com/office/drawing/2014/main" id="{D07D12C0-B658-4DD3-B428-710A41F012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3" y="1570"/>
              <a:ext cx="3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4" name="Line 9">
              <a:extLst>
                <a:ext uri="{FF2B5EF4-FFF2-40B4-BE49-F238E27FC236}">
                  <a16:creationId xmlns:a16="http://schemas.microsoft.com/office/drawing/2014/main" id="{C1F8F5A1-C116-4EC6-AE6E-243BE83454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23" y="1570"/>
              <a:ext cx="3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5" name="Line 10">
              <a:extLst>
                <a:ext uri="{FF2B5EF4-FFF2-40B4-BE49-F238E27FC236}">
                  <a16:creationId xmlns:a16="http://schemas.microsoft.com/office/drawing/2014/main" id="{E1878336-2AF5-41F5-BD57-8AEA151B6B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53" y="1570"/>
              <a:ext cx="3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6" name="Line 11">
              <a:extLst>
                <a:ext uri="{FF2B5EF4-FFF2-40B4-BE49-F238E27FC236}">
                  <a16:creationId xmlns:a16="http://schemas.microsoft.com/office/drawing/2014/main" id="{6C3FC45B-C9CF-494B-8C8D-D3514F7100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83" y="1570"/>
              <a:ext cx="3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7" name="Line 12">
              <a:extLst>
                <a:ext uri="{FF2B5EF4-FFF2-40B4-BE49-F238E27FC236}">
                  <a16:creationId xmlns:a16="http://schemas.microsoft.com/office/drawing/2014/main" id="{CD7B6EEC-0922-4E7C-8E46-CBC63EEE16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193" y="1570"/>
              <a:ext cx="3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268" name="Group 26">
            <a:extLst>
              <a:ext uri="{FF2B5EF4-FFF2-40B4-BE49-F238E27FC236}">
                <a16:creationId xmlns:a16="http://schemas.microsoft.com/office/drawing/2014/main" id="{8852772F-1014-4B9A-91FC-DAABEF7103FE}"/>
              </a:ext>
            </a:extLst>
          </p:cNvPr>
          <p:cNvGrpSpPr>
            <a:grpSpLocks/>
          </p:cNvGrpSpPr>
          <p:nvPr/>
        </p:nvGrpSpPr>
        <p:grpSpPr bwMode="auto">
          <a:xfrm>
            <a:off x="180975" y="2590800"/>
            <a:ext cx="2943225" cy="3646488"/>
            <a:chOff x="114" y="1407"/>
            <a:chExt cx="2085" cy="2522"/>
          </a:xfrm>
        </p:grpSpPr>
        <p:pic>
          <p:nvPicPr>
            <p:cNvPr id="11282" name="Object 3">
              <a:extLst>
                <a:ext uri="{FF2B5EF4-FFF2-40B4-BE49-F238E27FC236}">
                  <a16:creationId xmlns:a16="http://schemas.microsoft.com/office/drawing/2014/main" id="{9E6CEE2F-D612-4813-A5F7-AF1A688F9DA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1" y="1407"/>
              <a:ext cx="699" cy="13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1283" name="Rectangle 5">
              <a:extLst>
                <a:ext uri="{FF2B5EF4-FFF2-40B4-BE49-F238E27FC236}">
                  <a16:creationId xmlns:a16="http://schemas.microsoft.com/office/drawing/2014/main" id="{3B16ACFC-AD7C-4175-B888-DD38C90A7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1842"/>
              <a:ext cx="907" cy="363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3600" b="1">
                  <a:latin typeface="Tahoma" panose="020B0604030504040204" pitchFamily="34" charset="0"/>
                </a:rPr>
                <a:t>R</a:t>
              </a:r>
              <a:r>
                <a:rPr lang="en-US" altLang="ru-RU" sz="1600" b="1">
                  <a:latin typeface="Tahoma" panose="020B0604030504040204" pitchFamily="34" charset="0"/>
                </a:rPr>
                <a:t>1</a:t>
              </a:r>
              <a:endParaRPr lang="ru-RU" altLang="ru-RU" sz="1600" b="1">
                <a:latin typeface="Tahoma" panose="020B0604030504040204" pitchFamily="34" charset="0"/>
              </a:endParaRPr>
            </a:p>
          </p:txBody>
        </p:sp>
        <p:sp>
          <p:nvSpPr>
            <p:cNvPr id="11284" name="Rectangle 6">
              <a:extLst>
                <a:ext uri="{FF2B5EF4-FFF2-40B4-BE49-F238E27FC236}">
                  <a16:creationId xmlns:a16="http://schemas.microsoft.com/office/drawing/2014/main" id="{D2602E98-515F-40A6-9C00-2B9B65DA29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2432"/>
              <a:ext cx="907" cy="363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3600" b="1">
                  <a:latin typeface="Tahoma" panose="020B0604030504040204" pitchFamily="34" charset="0"/>
                </a:rPr>
                <a:t>R</a:t>
              </a:r>
              <a:r>
                <a:rPr lang="ru-RU" altLang="ru-RU" sz="1600" b="1"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11285" name="Rectangle 7">
              <a:extLst>
                <a:ext uri="{FF2B5EF4-FFF2-40B4-BE49-F238E27FC236}">
                  <a16:creationId xmlns:a16="http://schemas.microsoft.com/office/drawing/2014/main" id="{A55EF2F1-453E-4F00-B69E-BFC74CD41F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3021"/>
              <a:ext cx="907" cy="363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4000" b="1">
                  <a:latin typeface="Tahoma" panose="020B0604030504040204" pitchFamily="34" charset="0"/>
                </a:rPr>
                <a:t>R</a:t>
              </a:r>
              <a:r>
                <a:rPr lang="ru-RU" altLang="ru-RU" sz="1800" b="1"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11286" name="Rectangle 8">
              <a:extLst>
                <a:ext uri="{FF2B5EF4-FFF2-40B4-BE49-F238E27FC236}">
                  <a16:creationId xmlns:a16="http://schemas.microsoft.com/office/drawing/2014/main" id="{693F20DC-A993-4551-A3D2-C793E1E2BF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3566"/>
              <a:ext cx="907" cy="363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4000" b="1">
                  <a:latin typeface="Tahoma" panose="020B0604030504040204" pitchFamily="34" charset="0"/>
                </a:rPr>
                <a:t>R</a:t>
              </a:r>
              <a:r>
                <a:rPr lang="ru-RU" altLang="ru-RU" sz="1800" b="1">
                  <a:latin typeface="Tahoma" panose="020B0604030504040204" pitchFamily="34" charset="0"/>
                </a:rPr>
                <a:t>4</a:t>
              </a:r>
            </a:p>
          </p:txBody>
        </p:sp>
        <p:sp>
          <p:nvSpPr>
            <p:cNvPr id="11287" name="Line 9">
              <a:extLst>
                <a:ext uri="{FF2B5EF4-FFF2-40B4-BE49-F238E27FC236}">
                  <a16:creationId xmlns:a16="http://schemas.microsoft.com/office/drawing/2014/main" id="{47A01505-C1FC-4472-BBA1-11568A538C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6" y="2023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8" name="Line 10">
              <a:extLst>
                <a:ext uri="{FF2B5EF4-FFF2-40B4-BE49-F238E27FC236}">
                  <a16:creationId xmlns:a16="http://schemas.microsoft.com/office/drawing/2014/main" id="{E695689F-C700-45B2-B463-3125F3F43B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10" y="3747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9" name="Line 11">
              <a:extLst>
                <a:ext uri="{FF2B5EF4-FFF2-40B4-BE49-F238E27FC236}">
                  <a16:creationId xmlns:a16="http://schemas.microsoft.com/office/drawing/2014/main" id="{2E317230-7114-4991-9AB6-1DBE0B48B2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6" y="2613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0" name="Line 12">
              <a:extLst>
                <a:ext uri="{FF2B5EF4-FFF2-40B4-BE49-F238E27FC236}">
                  <a16:creationId xmlns:a16="http://schemas.microsoft.com/office/drawing/2014/main" id="{85F5AC20-86B2-4453-B3B9-FCAACB2CC8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6" y="3203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1" name="Line 13">
              <a:extLst>
                <a:ext uri="{FF2B5EF4-FFF2-40B4-BE49-F238E27FC236}">
                  <a16:creationId xmlns:a16="http://schemas.microsoft.com/office/drawing/2014/main" id="{60C6C678-B428-470B-8678-FFE26F8C5D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10" y="3203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2" name="Line 14">
              <a:extLst>
                <a:ext uri="{FF2B5EF4-FFF2-40B4-BE49-F238E27FC236}">
                  <a16:creationId xmlns:a16="http://schemas.microsoft.com/office/drawing/2014/main" id="{1002221B-4C48-4C77-A5F3-A0975ECEF7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10" y="2613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3" name="Line 15">
              <a:extLst>
                <a:ext uri="{FF2B5EF4-FFF2-40B4-BE49-F238E27FC236}">
                  <a16:creationId xmlns:a16="http://schemas.microsoft.com/office/drawing/2014/main" id="{E35220B8-0704-4427-9A60-87CAE1BF1F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10" y="2023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4" name="Line 16">
              <a:extLst>
                <a:ext uri="{FF2B5EF4-FFF2-40B4-BE49-F238E27FC236}">
                  <a16:creationId xmlns:a16="http://schemas.microsoft.com/office/drawing/2014/main" id="{22C5CC39-8887-45A5-8E51-E79104E8F7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6" y="3747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5" name="Line 17">
              <a:extLst>
                <a:ext uri="{FF2B5EF4-FFF2-40B4-BE49-F238E27FC236}">
                  <a16:creationId xmlns:a16="http://schemas.microsoft.com/office/drawing/2014/main" id="{5E566DEC-205D-4AFE-9C70-35A7FAFA3E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6" y="2023"/>
              <a:ext cx="0" cy="17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6" name="Line 18">
              <a:extLst>
                <a:ext uri="{FF2B5EF4-FFF2-40B4-BE49-F238E27FC236}">
                  <a16:creationId xmlns:a16="http://schemas.microsoft.com/office/drawing/2014/main" id="{15717B8F-4EA7-4620-9F75-360C9C1272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4" y="2931"/>
              <a:ext cx="3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7" name="Line 19">
              <a:extLst>
                <a:ext uri="{FF2B5EF4-FFF2-40B4-BE49-F238E27FC236}">
                  <a16:creationId xmlns:a16="http://schemas.microsoft.com/office/drawing/2014/main" id="{6335DF3A-3B1E-47E3-B869-7C6CB4BA6D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7" y="2023"/>
              <a:ext cx="0" cy="17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8" name="Line 20">
              <a:extLst>
                <a:ext uri="{FF2B5EF4-FFF2-40B4-BE49-F238E27FC236}">
                  <a16:creationId xmlns:a16="http://schemas.microsoft.com/office/drawing/2014/main" id="{04D9BAB3-19E9-4A91-A55A-EC9A583CFF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37" y="2931"/>
              <a:ext cx="3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1269" name="Object 3">
            <a:extLst>
              <a:ext uri="{FF2B5EF4-FFF2-40B4-BE49-F238E27FC236}">
                <a16:creationId xmlns:a16="http://schemas.microsoft.com/office/drawing/2014/main" id="{8DDA52F7-7326-4CED-8B90-7AC2B5ABD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213" y="2743200"/>
            <a:ext cx="987425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70" name="Rectangle 6">
            <a:extLst>
              <a:ext uri="{FF2B5EF4-FFF2-40B4-BE49-F238E27FC236}">
                <a16:creationId xmlns:a16="http://schemas.microsoft.com/office/drawing/2014/main" id="{99CFB046-88BA-4F85-ADE1-057FFD094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0275" y="3700463"/>
            <a:ext cx="1279525" cy="5238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3600" b="1">
                <a:latin typeface="Tahoma" panose="020B0604030504040204" pitchFamily="34" charset="0"/>
              </a:rPr>
              <a:t>R</a:t>
            </a:r>
            <a:r>
              <a:rPr lang="ru-RU" altLang="ru-RU" sz="1600" b="1"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11271" name="Line 10">
            <a:extLst>
              <a:ext uri="{FF2B5EF4-FFF2-40B4-BE49-F238E27FC236}">
                <a16:creationId xmlns:a16="http://schemas.microsoft.com/office/drawing/2014/main" id="{9C6D2CF4-83FA-438E-B69A-B00FFCA833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6425" y="5570538"/>
            <a:ext cx="358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2" name="Line 11">
            <a:extLst>
              <a:ext uri="{FF2B5EF4-FFF2-40B4-BE49-F238E27FC236}">
                <a16:creationId xmlns:a16="http://schemas.microsoft.com/office/drawing/2014/main" id="{27EF392B-2199-460F-8799-82D531EFA1A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3960813"/>
            <a:ext cx="320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3" name="Line 12">
            <a:extLst>
              <a:ext uri="{FF2B5EF4-FFF2-40B4-BE49-F238E27FC236}">
                <a16:creationId xmlns:a16="http://schemas.microsoft.com/office/drawing/2014/main" id="{FE7F7288-0EA0-470D-B638-ADAAE498607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4814888"/>
            <a:ext cx="3603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4" name="Line 14">
            <a:extLst>
              <a:ext uri="{FF2B5EF4-FFF2-40B4-BE49-F238E27FC236}">
                <a16:creationId xmlns:a16="http://schemas.microsoft.com/office/drawing/2014/main" id="{31B745B3-F5E3-48CE-84DD-749E5043C6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9800" y="3960813"/>
            <a:ext cx="20034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5" name="Line 17">
            <a:extLst>
              <a:ext uri="{FF2B5EF4-FFF2-40B4-BE49-F238E27FC236}">
                <a16:creationId xmlns:a16="http://schemas.microsoft.com/office/drawing/2014/main" id="{C6795745-5C4B-49FA-AF5D-15A7334CA09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3970338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6" name="Line 18">
            <a:extLst>
              <a:ext uri="{FF2B5EF4-FFF2-40B4-BE49-F238E27FC236}">
                <a16:creationId xmlns:a16="http://schemas.microsoft.com/office/drawing/2014/main" id="{FEBCF945-3BF1-4B8E-AD7A-12226EEEF0E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08425" y="4808538"/>
            <a:ext cx="5111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7" name="Rectangle 5">
            <a:extLst>
              <a:ext uri="{FF2B5EF4-FFF2-40B4-BE49-F238E27FC236}">
                <a16:creationId xmlns:a16="http://schemas.microsoft.com/office/drawing/2014/main" id="{0FD8821D-8D1D-4C44-BA00-3D436CE67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6825" y="3665538"/>
            <a:ext cx="1279525" cy="52546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3600" b="1">
                <a:latin typeface="Tahoma" panose="020B0604030504040204" pitchFamily="34" charset="0"/>
              </a:rPr>
              <a:t>R</a:t>
            </a:r>
            <a:r>
              <a:rPr lang="en-US" altLang="ru-RU" sz="1600" b="1">
                <a:latin typeface="Tahoma" panose="020B0604030504040204" pitchFamily="34" charset="0"/>
              </a:rPr>
              <a:t>1</a:t>
            </a:r>
            <a:endParaRPr lang="ru-RU" altLang="ru-RU" sz="1600" b="1">
              <a:latin typeface="Tahoma" panose="020B0604030504040204" pitchFamily="34" charset="0"/>
            </a:endParaRPr>
          </a:p>
        </p:txBody>
      </p:sp>
      <p:sp>
        <p:nvSpPr>
          <p:cNvPr id="11278" name="Rectangle 7">
            <a:extLst>
              <a:ext uri="{FF2B5EF4-FFF2-40B4-BE49-F238E27FC236}">
                <a16:creationId xmlns:a16="http://schemas.microsoft.com/office/drawing/2014/main" id="{C8381633-E9DB-47E1-B275-DEB2FC19B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2425" y="4503738"/>
            <a:ext cx="1279525" cy="52546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000" b="1">
                <a:latin typeface="Tahoma" panose="020B0604030504040204" pitchFamily="34" charset="0"/>
              </a:rPr>
              <a:t>R</a:t>
            </a:r>
            <a:r>
              <a:rPr lang="ru-RU" altLang="ru-RU" sz="1800" b="1">
                <a:latin typeface="Tahoma" panose="020B0604030504040204" pitchFamily="34" charset="0"/>
              </a:rPr>
              <a:t>3</a:t>
            </a:r>
          </a:p>
        </p:txBody>
      </p:sp>
      <p:sp>
        <p:nvSpPr>
          <p:cNvPr id="11279" name="Line 17">
            <a:extLst>
              <a:ext uri="{FF2B5EF4-FFF2-40B4-BE49-F238E27FC236}">
                <a16:creationId xmlns:a16="http://schemas.microsoft.com/office/drawing/2014/main" id="{3DFC74EE-9D4C-429A-B1ED-6996D694E529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3225" y="3944938"/>
            <a:ext cx="0" cy="16414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0" name="Line 18">
            <a:extLst>
              <a:ext uri="{FF2B5EF4-FFF2-40B4-BE49-F238E27FC236}">
                <a16:creationId xmlns:a16="http://schemas.microsoft.com/office/drawing/2014/main" id="{0DEDD4EB-C552-45E5-99E5-5F7FBB44F84C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3225" y="4808538"/>
            <a:ext cx="5111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1" name="Rectangle 8">
            <a:extLst>
              <a:ext uri="{FF2B5EF4-FFF2-40B4-BE49-F238E27FC236}">
                <a16:creationId xmlns:a16="http://schemas.microsoft.com/office/drawing/2014/main" id="{F1A8AFD3-ED73-4C88-8E52-CC9853171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7825" y="5341938"/>
            <a:ext cx="1279525" cy="52546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000" b="1">
                <a:latin typeface="Tahoma" panose="020B0604030504040204" pitchFamily="34" charset="0"/>
              </a:rPr>
              <a:t>R</a:t>
            </a:r>
            <a:r>
              <a:rPr lang="ru-RU" altLang="ru-RU" sz="1800" b="1">
                <a:latin typeface="Tahoma" panose="020B0604030504040204" pitchFamily="34" charset="0"/>
              </a:rPr>
              <a:t>4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6EDD3C24-50C0-4AF0-803E-17FFA53B775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76200"/>
            <a:ext cx="8229600" cy="1143000"/>
          </a:xfrm>
          <a:ln>
            <a:solidFill>
              <a:schemeClr val="bg1"/>
            </a:solidFill>
            <a:miter lim="800000"/>
            <a:headEnd/>
            <a:tailEnd/>
          </a:ln>
        </p:spPr>
        <p:txBody>
          <a:bodyPr lIns="92075" tIns="46037" rIns="92075" bIns="46037"/>
          <a:lstStyle/>
          <a:p>
            <a:pPr eaLnBrk="1" hangingPunct="1"/>
            <a:r>
              <a:rPr lang="ru-RU" altLang="ru-RU" sz="4000">
                <a:solidFill>
                  <a:schemeClr val="tx1"/>
                </a:solidFill>
              </a:rPr>
              <a:t>Последовательное соединение</a:t>
            </a:r>
          </a:p>
        </p:txBody>
      </p:sp>
      <p:pic>
        <p:nvPicPr>
          <p:cNvPr id="113667" name="Object 3">
            <a:extLst>
              <a:ext uri="{FF2B5EF4-FFF2-40B4-BE49-F238E27FC236}">
                <a16:creationId xmlns:a16="http://schemas.microsoft.com/office/drawing/2014/main" id="{01979159-B816-494A-B4CF-2698F3458D08}"/>
              </a:ext>
            </a:extLst>
          </p:cNvPr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3986213"/>
            <a:ext cx="2971800" cy="1035050"/>
          </a:xfrm>
          <a:noFill/>
        </p:spPr>
      </p:pic>
      <p:pic>
        <p:nvPicPr>
          <p:cNvPr id="113668" name="Object 4">
            <a:extLst>
              <a:ext uri="{FF2B5EF4-FFF2-40B4-BE49-F238E27FC236}">
                <a16:creationId xmlns:a16="http://schemas.microsoft.com/office/drawing/2014/main" id="{C7D0DF59-8BD2-4884-93D8-F63D00BE3C17}"/>
              </a:ext>
            </a:extLst>
          </p:cNvPr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4070350"/>
            <a:ext cx="3276600" cy="968375"/>
          </a:xfrm>
          <a:noFill/>
        </p:spPr>
      </p:pic>
      <p:pic>
        <p:nvPicPr>
          <p:cNvPr id="113674" name="Object 10">
            <a:extLst>
              <a:ext uri="{FF2B5EF4-FFF2-40B4-BE49-F238E27FC236}">
                <a16:creationId xmlns:a16="http://schemas.microsoft.com/office/drawing/2014/main" id="{AC42603B-16FF-4460-A989-B61BB13D1E86}"/>
              </a:ext>
            </a:extLst>
          </p:cNvPr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0" y="5181600"/>
            <a:ext cx="4419600" cy="1319213"/>
          </a:xfrm>
          <a:noFill/>
          <a:ln w="38100" cmpd="dbl">
            <a:solidFill>
              <a:srgbClr val="FF0000"/>
            </a:solidFill>
            <a:miter lim="800000"/>
            <a:headEnd/>
            <a:tailEnd/>
          </a:ln>
        </p:spPr>
      </p:pic>
      <p:grpSp>
        <p:nvGrpSpPr>
          <p:cNvPr id="12294" name="Group 21">
            <a:extLst>
              <a:ext uri="{FF2B5EF4-FFF2-40B4-BE49-F238E27FC236}">
                <a16:creationId xmlns:a16="http://schemas.microsoft.com/office/drawing/2014/main" id="{3EC7F07A-B826-4E26-B81B-D2D94BF1893A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1419225"/>
            <a:ext cx="7402513" cy="576263"/>
            <a:chOff x="528" y="1104"/>
            <a:chExt cx="4663" cy="363"/>
          </a:xfrm>
        </p:grpSpPr>
        <p:sp>
          <p:nvSpPr>
            <p:cNvPr id="12318" name="Line 8">
              <a:extLst>
                <a:ext uri="{FF2B5EF4-FFF2-40B4-BE49-F238E27FC236}">
                  <a16:creationId xmlns:a16="http://schemas.microsoft.com/office/drawing/2014/main" id="{652BB533-37E8-467D-9D35-1D36EF8A56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28" y="1285"/>
              <a:ext cx="46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19" name="Rectangle 5">
              <a:extLst>
                <a:ext uri="{FF2B5EF4-FFF2-40B4-BE49-F238E27FC236}">
                  <a16:creationId xmlns:a16="http://schemas.microsoft.com/office/drawing/2014/main" id="{D24F7705-E53D-40FE-8116-CC708A7F83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7" y="1104"/>
              <a:ext cx="907" cy="363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4000" b="1">
                  <a:latin typeface="Tahoma" panose="020B0604030504040204" pitchFamily="34" charset="0"/>
                </a:rPr>
                <a:t>R</a:t>
              </a:r>
              <a:r>
                <a:rPr lang="en-US" altLang="ru-RU" sz="1800" b="1">
                  <a:latin typeface="Tahoma" panose="020B0604030504040204" pitchFamily="34" charset="0"/>
                </a:rPr>
                <a:t>1</a:t>
              </a:r>
              <a:endParaRPr lang="ru-RU" altLang="ru-RU" sz="1800" b="1">
                <a:latin typeface="Tahoma" panose="020B0604030504040204" pitchFamily="34" charset="0"/>
              </a:endParaRPr>
            </a:p>
          </p:txBody>
        </p:sp>
        <p:sp>
          <p:nvSpPr>
            <p:cNvPr id="12320" name="Rectangle 6">
              <a:extLst>
                <a:ext uri="{FF2B5EF4-FFF2-40B4-BE49-F238E27FC236}">
                  <a16:creationId xmlns:a16="http://schemas.microsoft.com/office/drawing/2014/main" id="{7048E69D-5905-4237-A775-DA7E96B617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7" y="1104"/>
              <a:ext cx="907" cy="363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4000" b="1">
                  <a:latin typeface="Tahoma" panose="020B0604030504040204" pitchFamily="34" charset="0"/>
                </a:rPr>
                <a:t>R</a:t>
              </a:r>
              <a:r>
                <a:rPr lang="en-US" altLang="ru-RU" sz="1800" b="1">
                  <a:latin typeface="Tahoma" panose="020B0604030504040204" pitchFamily="34" charset="0"/>
                </a:rPr>
                <a:t>2</a:t>
              </a:r>
              <a:endParaRPr lang="ru-RU" altLang="ru-RU" sz="1800" b="1">
                <a:latin typeface="Tahoma" panose="020B0604030504040204" pitchFamily="34" charset="0"/>
              </a:endParaRPr>
            </a:p>
          </p:txBody>
        </p:sp>
      </p:grpSp>
      <p:grpSp>
        <p:nvGrpSpPr>
          <p:cNvPr id="14376" name="Group 40">
            <a:extLst>
              <a:ext uri="{FF2B5EF4-FFF2-40B4-BE49-F238E27FC236}">
                <a16:creationId xmlns:a16="http://schemas.microsoft.com/office/drawing/2014/main" id="{7006A0C8-E317-4AA6-A660-BD4A61F6F05C}"/>
              </a:ext>
            </a:extLst>
          </p:cNvPr>
          <p:cNvGrpSpPr>
            <a:grpSpLocks/>
          </p:cNvGrpSpPr>
          <p:nvPr/>
        </p:nvGrpSpPr>
        <p:grpSpPr bwMode="auto">
          <a:xfrm>
            <a:off x="1473200" y="2701925"/>
            <a:ext cx="5791200" cy="557213"/>
            <a:chOff x="928" y="1744"/>
            <a:chExt cx="3648" cy="351"/>
          </a:xfrm>
        </p:grpSpPr>
        <p:sp>
          <p:nvSpPr>
            <p:cNvPr id="12316" name="Line 4">
              <a:extLst>
                <a:ext uri="{FF2B5EF4-FFF2-40B4-BE49-F238E27FC236}">
                  <a16:creationId xmlns:a16="http://schemas.microsoft.com/office/drawing/2014/main" id="{C78E2D72-8961-4E50-91C6-F57BEA80C0E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2752" y="248"/>
              <a:ext cx="0" cy="36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 type="stealth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pic>
          <p:nvPicPr>
            <p:cNvPr id="12317" name="Object 5">
              <a:extLst>
                <a:ext uri="{FF2B5EF4-FFF2-40B4-BE49-F238E27FC236}">
                  <a16:creationId xmlns:a16="http://schemas.microsoft.com/office/drawing/2014/main" id="{26710B77-60BF-4A44-BFA8-24D590B0D8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4" y="1744"/>
              <a:ext cx="312" cy="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14373" name="Group 37">
            <a:extLst>
              <a:ext uri="{FF2B5EF4-FFF2-40B4-BE49-F238E27FC236}">
                <a16:creationId xmlns:a16="http://schemas.microsoft.com/office/drawing/2014/main" id="{8E54EABE-848D-4484-9923-1920858E1F1B}"/>
              </a:ext>
            </a:extLst>
          </p:cNvPr>
          <p:cNvGrpSpPr>
            <a:grpSpLocks/>
          </p:cNvGrpSpPr>
          <p:nvPr/>
        </p:nvGrpSpPr>
        <p:grpSpPr bwMode="auto">
          <a:xfrm>
            <a:off x="1460500" y="1647825"/>
            <a:ext cx="5867400" cy="1790700"/>
            <a:chOff x="920" y="1080"/>
            <a:chExt cx="3696" cy="1128"/>
          </a:xfrm>
        </p:grpSpPr>
        <p:sp>
          <p:nvSpPr>
            <p:cNvPr id="12312" name="Line 19">
              <a:extLst>
                <a:ext uri="{FF2B5EF4-FFF2-40B4-BE49-F238E27FC236}">
                  <a16:creationId xmlns:a16="http://schemas.microsoft.com/office/drawing/2014/main" id="{8C2B0EA1-757A-4BAE-8E79-115C9D50A2F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4062" y="1654"/>
              <a:ext cx="1108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313" name="Group 36">
              <a:extLst>
                <a:ext uri="{FF2B5EF4-FFF2-40B4-BE49-F238E27FC236}">
                  <a16:creationId xmlns:a16="http://schemas.microsoft.com/office/drawing/2014/main" id="{BCC57E02-69B1-4686-AC33-69A98F115B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20" y="1080"/>
              <a:ext cx="1824" cy="1080"/>
              <a:chOff x="920" y="1080"/>
              <a:chExt cx="1824" cy="1080"/>
            </a:xfrm>
          </p:grpSpPr>
          <p:sp>
            <p:nvSpPr>
              <p:cNvPr id="12314" name="Line 18">
                <a:extLst>
                  <a:ext uri="{FF2B5EF4-FFF2-40B4-BE49-F238E27FC236}">
                    <a16:creationId xmlns:a16="http://schemas.microsoft.com/office/drawing/2014/main" id="{4A062C79-F183-49B9-AE7F-AB84E8D980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5400000">
                <a:off x="2400" y="1432"/>
                <a:ext cx="688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15" name="Line 20">
                <a:extLst>
                  <a:ext uri="{FF2B5EF4-FFF2-40B4-BE49-F238E27FC236}">
                    <a16:creationId xmlns:a16="http://schemas.microsoft.com/office/drawing/2014/main" id="{144D1998-F2B9-48BF-B59F-CB39BD2105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-5400000">
                <a:off x="380" y="1620"/>
                <a:ext cx="1080" cy="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4374" name="Group 38">
            <a:extLst>
              <a:ext uri="{FF2B5EF4-FFF2-40B4-BE49-F238E27FC236}">
                <a16:creationId xmlns:a16="http://schemas.microsoft.com/office/drawing/2014/main" id="{086E26E9-E8B3-44B6-A97F-89851FE05A97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2028825"/>
            <a:ext cx="2933700" cy="630238"/>
            <a:chOff x="912" y="1296"/>
            <a:chExt cx="1848" cy="397"/>
          </a:xfrm>
        </p:grpSpPr>
        <p:sp>
          <p:nvSpPr>
            <p:cNvPr id="12310" name="Line 4">
              <a:extLst>
                <a:ext uri="{FF2B5EF4-FFF2-40B4-BE49-F238E27FC236}">
                  <a16:creationId xmlns:a16="http://schemas.microsoft.com/office/drawing/2014/main" id="{7F957FEB-767C-4762-91F4-7EA6A477CF0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1836" y="756"/>
              <a:ext cx="0" cy="18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 type="stealth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pic>
          <p:nvPicPr>
            <p:cNvPr id="12311" name="Object 5">
              <a:extLst>
                <a:ext uri="{FF2B5EF4-FFF2-40B4-BE49-F238E27FC236}">
                  <a16:creationId xmlns:a16="http://schemas.microsoft.com/office/drawing/2014/main" id="{774AA06A-3FFA-45DB-872F-522F8150A28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10" y="1296"/>
              <a:ext cx="334" cy="3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14375" name="Group 39">
            <a:extLst>
              <a:ext uri="{FF2B5EF4-FFF2-40B4-BE49-F238E27FC236}">
                <a16:creationId xmlns:a16="http://schemas.microsoft.com/office/drawing/2014/main" id="{2F674E4F-9C4B-44DD-92A1-557E2523E99D}"/>
              </a:ext>
            </a:extLst>
          </p:cNvPr>
          <p:cNvGrpSpPr>
            <a:grpSpLocks/>
          </p:cNvGrpSpPr>
          <p:nvPr/>
        </p:nvGrpSpPr>
        <p:grpSpPr bwMode="auto">
          <a:xfrm>
            <a:off x="4381500" y="2054225"/>
            <a:ext cx="2933700" cy="630238"/>
            <a:chOff x="2760" y="1312"/>
            <a:chExt cx="1848" cy="397"/>
          </a:xfrm>
        </p:grpSpPr>
        <p:sp>
          <p:nvSpPr>
            <p:cNvPr id="12308" name="Line 4">
              <a:extLst>
                <a:ext uri="{FF2B5EF4-FFF2-40B4-BE49-F238E27FC236}">
                  <a16:creationId xmlns:a16="http://schemas.microsoft.com/office/drawing/2014/main" id="{C07FBB94-7F3D-4818-B875-40E3B937E31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3684" y="756"/>
              <a:ext cx="0" cy="184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 type="stealth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pic>
          <p:nvPicPr>
            <p:cNvPr id="12309" name="Object 5">
              <a:extLst>
                <a:ext uri="{FF2B5EF4-FFF2-40B4-BE49-F238E27FC236}">
                  <a16:creationId xmlns:a16="http://schemas.microsoft.com/office/drawing/2014/main" id="{924C34FC-3893-4C98-BB8A-AC79F3A0947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7" y="1312"/>
              <a:ext cx="356" cy="3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14370" name="Group 34">
            <a:extLst>
              <a:ext uri="{FF2B5EF4-FFF2-40B4-BE49-F238E27FC236}">
                <a16:creationId xmlns:a16="http://schemas.microsoft.com/office/drawing/2014/main" id="{AE40E7F5-22AE-4D66-8C83-98BB349CA2A8}"/>
              </a:ext>
            </a:extLst>
          </p:cNvPr>
          <p:cNvGrpSpPr>
            <a:grpSpLocks/>
          </p:cNvGrpSpPr>
          <p:nvPr/>
        </p:nvGrpSpPr>
        <p:grpSpPr bwMode="auto">
          <a:xfrm>
            <a:off x="3962400" y="936625"/>
            <a:ext cx="914400" cy="774700"/>
            <a:chOff x="2496" y="800"/>
            <a:chExt cx="576" cy="488"/>
          </a:xfrm>
        </p:grpSpPr>
        <p:sp>
          <p:nvSpPr>
            <p:cNvPr id="12306" name="Line 28">
              <a:extLst>
                <a:ext uri="{FF2B5EF4-FFF2-40B4-BE49-F238E27FC236}">
                  <a16:creationId xmlns:a16="http://schemas.microsoft.com/office/drawing/2014/main" id="{A048E213-D71C-4A06-80D5-7D423F0270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1288"/>
              <a:ext cx="57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pic>
          <p:nvPicPr>
            <p:cNvPr id="12307" name="Object 3">
              <a:extLst>
                <a:ext uri="{FF2B5EF4-FFF2-40B4-BE49-F238E27FC236}">
                  <a16:creationId xmlns:a16="http://schemas.microsoft.com/office/drawing/2014/main" id="{298BB2BA-DABA-4015-BFD0-694E76F5558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800"/>
              <a:ext cx="356" cy="4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4369" name="Group 33">
            <a:extLst>
              <a:ext uri="{FF2B5EF4-FFF2-40B4-BE49-F238E27FC236}">
                <a16:creationId xmlns:a16="http://schemas.microsoft.com/office/drawing/2014/main" id="{65416AB9-C103-48F9-BAA3-3B7A27F37A7F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885825"/>
            <a:ext cx="914400" cy="812800"/>
            <a:chOff x="624" y="768"/>
            <a:chExt cx="576" cy="512"/>
          </a:xfrm>
        </p:grpSpPr>
        <p:sp>
          <p:nvSpPr>
            <p:cNvPr id="12304" name="Line 27">
              <a:extLst>
                <a:ext uri="{FF2B5EF4-FFF2-40B4-BE49-F238E27FC236}">
                  <a16:creationId xmlns:a16="http://schemas.microsoft.com/office/drawing/2014/main" id="{1D369D6B-251A-43DF-8B1C-54C4676B58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" y="1280"/>
              <a:ext cx="57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pic>
          <p:nvPicPr>
            <p:cNvPr id="12305" name="Object 3">
              <a:extLst>
                <a:ext uri="{FF2B5EF4-FFF2-40B4-BE49-F238E27FC236}">
                  <a16:creationId xmlns:a16="http://schemas.microsoft.com/office/drawing/2014/main" id="{3077876E-3246-4B71-80FC-77FCA168C6E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" y="768"/>
              <a:ext cx="301" cy="4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4371" name="Group 35">
            <a:extLst>
              <a:ext uri="{FF2B5EF4-FFF2-40B4-BE49-F238E27FC236}">
                <a16:creationId xmlns:a16="http://schemas.microsoft.com/office/drawing/2014/main" id="{4BB2A18E-3448-4B6E-B4F3-9303C17861B1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963613"/>
            <a:ext cx="914400" cy="735012"/>
            <a:chOff x="4320" y="817"/>
            <a:chExt cx="576" cy="463"/>
          </a:xfrm>
        </p:grpSpPr>
        <p:sp>
          <p:nvSpPr>
            <p:cNvPr id="12302" name="Line 29">
              <a:extLst>
                <a:ext uri="{FF2B5EF4-FFF2-40B4-BE49-F238E27FC236}">
                  <a16:creationId xmlns:a16="http://schemas.microsoft.com/office/drawing/2014/main" id="{569D41CB-456D-4B9C-83E5-4F25DFA4E7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280"/>
              <a:ext cx="57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pic>
          <p:nvPicPr>
            <p:cNvPr id="12303" name="Object 3">
              <a:extLst>
                <a:ext uri="{FF2B5EF4-FFF2-40B4-BE49-F238E27FC236}">
                  <a16:creationId xmlns:a16="http://schemas.microsoft.com/office/drawing/2014/main" id="{7DF7FFD5-BDED-4211-87F5-0A7C0F9E99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3" y="817"/>
              <a:ext cx="274" cy="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3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13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7BE528D-4B3F-4313-BE79-A2BCD211234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7" rIns="92075" bIns="46037"/>
          <a:lstStyle/>
          <a:p>
            <a:pPr eaLnBrk="1" hangingPunct="1"/>
            <a:r>
              <a:rPr lang="ru-RU" altLang="ru-RU"/>
              <a:t>Определить силу тока в цепи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D65D950-7391-4AE0-A050-4C8C73A10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2781300"/>
            <a:ext cx="1439863" cy="576263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000" b="1">
                <a:latin typeface="Tahoma" panose="020B0604030504040204" pitchFamily="34" charset="0"/>
              </a:rPr>
              <a:t>R</a:t>
            </a:r>
            <a:r>
              <a:rPr lang="ru-RU" altLang="ru-RU" sz="1800" b="1"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B9ABA220-B93C-4D3A-83D9-DFB346DAE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2781300"/>
            <a:ext cx="1439862" cy="576263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4000" b="1">
                <a:latin typeface="Tahoma" panose="020B0604030504040204" pitchFamily="34" charset="0"/>
              </a:rPr>
              <a:t>R</a:t>
            </a:r>
            <a:r>
              <a:rPr lang="en-US" altLang="ru-RU" sz="1800" b="1">
                <a:latin typeface="Tahoma" panose="020B0604030504040204" pitchFamily="34" charset="0"/>
              </a:rPr>
              <a:t>1</a:t>
            </a:r>
            <a:endParaRPr lang="ru-RU" altLang="ru-RU" sz="1800">
              <a:latin typeface="Tahoma" panose="020B0604030504040204" pitchFamily="34" charset="0"/>
            </a:endParaRPr>
          </a:p>
        </p:txBody>
      </p:sp>
      <p:sp>
        <p:nvSpPr>
          <p:cNvPr id="13317" name="Line 5">
            <a:extLst>
              <a:ext uri="{FF2B5EF4-FFF2-40B4-BE49-F238E27FC236}">
                <a16:creationId xmlns:a16="http://schemas.microsoft.com/office/drawing/2014/main" id="{4CB9D3E7-8329-46A0-9FE6-62068B0CE6FA}"/>
              </a:ext>
            </a:extLst>
          </p:cNvPr>
          <p:cNvSpPr>
            <a:spLocks noChangeShapeType="1"/>
          </p:cNvSpPr>
          <p:nvPr/>
        </p:nvSpPr>
        <p:spPr bwMode="auto">
          <a:xfrm>
            <a:off x="4787900" y="3068638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8" name="Line 6">
            <a:extLst>
              <a:ext uri="{FF2B5EF4-FFF2-40B4-BE49-F238E27FC236}">
                <a16:creationId xmlns:a16="http://schemas.microsoft.com/office/drawing/2014/main" id="{2C21933A-0933-490E-82E1-E320DA89118E}"/>
              </a:ext>
            </a:extLst>
          </p:cNvPr>
          <p:cNvSpPr>
            <a:spLocks noChangeShapeType="1"/>
          </p:cNvSpPr>
          <p:nvPr/>
        </p:nvSpPr>
        <p:spPr bwMode="auto">
          <a:xfrm>
            <a:off x="2700338" y="3068638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19" name="Line 7">
            <a:extLst>
              <a:ext uri="{FF2B5EF4-FFF2-40B4-BE49-F238E27FC236}">
                <a16:creationId xmlns:a16="http://schemas.microsoft.com/office/drawing/2014/main" id="{AB8BBEAB-ED88-4B5F-AB5F-99C4D0B47D7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77050" y="3068638"/>
            <a:ext cx="647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0" name="Line 8">
            <a:extLst>
              <a:ext uri="{FF2B5EF4-FFF2-40B4-BE49-F238E27FC236}">
                <a16:creationId xmlns:a16="http://schemas.microsoft.com/office/drawing/2014/main" id="{BA2298EA-37B3-458C-82FE-40FFB4F6124C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7675" y="3068638"/>
            <a:ext cx="0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F7810F0-E72F-4D0E-8554-FFCA43BCC814}"/>
              </a:ext>
            </a:extLst>
          </p:cNvPr>
          <p:cNvSpPr>
            <a:spLocks noChangeShapeType="1"/>
          </p:cNvSpPr>
          <p:nvPr/>
        </p:nvSpPr>
        <p:spPr bwMode="auto">
          <a:xfrm>
            <a:off x="7294563" y="3068638"/>
            <a:ext cx="0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2" name="Line 12">
            <a:extLst>
              <a:ext uri="{FF2B5EF4-FFF2-40B4-BE49-F238E27FC236}">
                <a16:creationId xmlns:a16="http://schemas.microsoft.com/office/drawing/2014/main" id="{59555615-9B1F-4368-8A11-D4688D3A42ED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7675" y="4437063"/>
            <a:ext cx="43068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3" name="Line 15">
            <a:extLst>
              <a:ext uri="{FF2B5EF4-FFF2-40B4-BE49-F238E27FC236}">
                <a16:creationId xmlns:a16="http://schemas.microsoft.com/office/drawing/2014/main" id="{06EB3210-0D70-47EB-BEEF-A56C61F9E8B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7313" y="2205038"/>
            <a:ext cx="0" cy="381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4" name="Text Box 16">
            <a:extLst>
              <a:ext uri="{FF2B5EF4-FFF2-40B4-BE49-F238E27FC236}">
                <a16:creationId xmlns:a16="http://schemas.microsoft.com/office/drawing/2014/main" id="{A3854D6A-FE45-42F2-AF0F-15254057B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636838"/>
            <a:ext cx="1944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ru-RU" sz="2800">
                <a:latin typeface="Tahoma" panose="020B0604030504040204" pitchFamily="34" charset="0"/>
              </a:rPr>
              <a:t>R</a:t>
            </a:r>
            <a:r>
              <a:rPr lang="en-US" altLang="ru-RU" sz="2800" baseline="-25000">
                <a:latin typeface="Tahoma" panose="020B0604030504040204" pitchFamily="34" charset="0"/>
              </a:rPr>
              <a:t>1</a:t>
            </a:r>
            <a:r>
              <a:rPr lang="en-US" altLang="ru-RU" sz="2800">
                <a:latin typeface="Tahoma" panose="020B0604030504040204" pitchFamily="34" charset="0"/>
              </a:rPr>
              <a:t>=</a:t>
            </a:r>
            <a:r>
              <a:rPr lang="ru-RU" altLang="ru-RU" sz="2800">
                <a:latin typeface="Tahoma" panose="020B0604030504040204" pitchFamily="34" charset="0"/>
              </a:rPr>
              <a:t>5</a:t>
            </a:r>
            <a:r>
              <a:rPr lang="en-US" altLang="ru-RU" sz="2800">
                <a:latin typeface="Tahoma" panose="020B0604030504040204" pitchFamily="34" charset="0"/>
              </a:rPr>
              <a:t> </a:t>
            </a:r>
            <a:r>
              <a:rPr lang="ru-RU" altLang="ru-RU" sz="2800">
                <a:latin typeface="Tahoma" panose="020B0604030504040204" pitchFamily="34" charset="0"/>
              </a:rPr>
              <a:t>Ом</a:t>
            </a:r>
          </a:p>
        </p:txBody>
      </p:sp>
      <p:sp>
        <p:nvSpPr>
          <p:cNvPr id="13325" name="Text Box 17">
            <a:extLst>
              <a:ext uri="{FF2B5EF4-FFF2-40B4-BE49-F238E27FC236}">
                <a16:creationId xmlns:a16="http://schemas.microsoft.com/office/drawing/2014/main" id="{7F7D8957-DC1C-410C-B8C8-91CC8A888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357563"/>
            <a:ext cx="1944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ru-RU" sz="2800">
                <a:latin typeface="Tahoma" panose="020B0604030504040204" pitchFamily="34" charset="0"/>
              </a:rPr>
              <a:t>R</a:t>
            </a:r>
            <a:r>
              <a:rPr lang="ru-RU" altLang="ru-RU" sz="2800" baseline="-25000">
                <a:latin typeface="Tahoma" panose="020B0604030504040204" pitchFamily="34" charset="0"/>
              </a:rPr>
              <a:t>2</a:t>
            </a:r>
            <a:r>
              <a:rPr lang="en-US" altLang="ru-RU" sz="2800">
                <a:latin typeface="Tahoma" panose="020B0604030504040204" pitchFamily="34" charset="0"/>
              </a:rPr>
              <a:t>=8 </a:t>
            </a:r>
            <a:r>
              <a:rPr lang="ru-RU" altLang="ru-RU" sz="2800">
                <a:latin typeface="Tahoma" panose="020B0604030504040204" pitchFamily="34" charset="0"/>
              </a:rPr>
              <a:t>Ом</a:t>
            </a:r>
          </a:p>
        </p:txBody>
      </p:sp>
      <p:sp>
        <p:nvSpPr>
          <p:cNvPr id="13326" name="Text Box 18">
            <a:extLst>
              <a:ext uri="{FF2B5EF4-FFF2-40B4-BE49-F238E27FC236}">
                <a16:creationId xmlns:a16="http://schemas.microsoft.com/office/drawing/2014/main" id="{F25DF51A-1DE3-4850-B320-3D14E9B86F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149725"/>
            <a:ext cx="1944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2800">
                <a:latin typeface="Tahoma" panose="020B0604030504040204" pitchFamily="34" charset="0"/>
              </a:rPr>
              <a:t>U=26 </a:t>
            </a:r>
            <a:r>
              <a:rPr lang="ru-RU" altLang="ru-RU" sz="2800">
                <a:latin typeface="Tahoma" panose="020B0604030504040204" pitchFamily="34" charset="0"/>
              </a:rPr>
              <a:t>В</a:t>
            </a:r>
          </a:p>
        </p:txBody>
      </p:sp>
      <p:sp>
        <p:nvSpPr>
          <p:cNvPr id="13327" name="Text Box 19">
            <a:extLst>
              <a:ext uri="{FF2B5EF4-FFF2-40B4-BE49-F238E27FC236}">
                <a16:creationId xmlns:a16="http://schemas.microsoft.com/office/drawing/2014/main" id="{4449F53B-1209-4FEB-809D-FA6F78AF5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445125"/>
            <a:ext cx="1944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2800">
                <a:latin typeface="Tahoma" panose="020B0604030504040204" pitchFamily="34" charset="0"/>
              </a:rPr>
              <a:t>I-?</a:t>
            </a:r>
            <a:endParaRPr lang="ru-RU" altLang="ru-RU" sz="2800">
              <a:latin typeface="Tahoma" panose="020B0604030504040204" pitchFamily="34" charset="0"/>
            </a:endParaRPr>
          </a:p>
        </p:txBody>
      </p:sp>
      <p:sp>
        <p:nvSpPr>
          <p:cNvPr id="13328" name="Line 21">
            <a:extLst>
              <a:ext uri="{FF2B5EF4-FFF2-40B4-BE49-F238E27FC236}">
                <a16:creationId xmlns:a16="http://schemas.microsoft.com/office/drawing/2014/main" id="{F1E97BE4-E49C-4EBB-B564-5F1C6EBB3A7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0825" y="5157788"/>
            <a:ext cx="2339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9" name="Oval 10">
            <a:extLst>
              <a:ext uri="{FF2B5EF4-FFF2-40B4-BE49-F238E27FC236}">
                <a16:creationId xmlns:a16="http://schemas.microsoft.com/office/drawing/2014/main" id="{1C8BE1F9-9E6B-48CF-B59D-0A20A261B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4076700"/>
            <a:ext cx="647700" cy="649288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2800" b="1">
                <a:latin typeface="Tahoma" panose="020B0604030504040204" pitchFamily="34" charset="0"/>
              </a:rPr>
              <a:t>V</a:t>
            </a:r>
            <a:endParaRPr lang="ru-RU" altLang="ru-RU" sz="2800" b="1">
              <a:latin typeface="Tahoma" panose="020B0604030504040204" pitchFamily="34" charset="0"/>
            </a:endParaRPr>
          </a:p>
        </p:txBody>
      </p:sp>
      <p:pic>
        <p:nvPicPr>
          <p:cNvPr id="15379" name="Object 19">
            <a:extLst>
              <a:ext uri="{FF2B5EF4-FFF2-40B4-BE49-F238E27FC236}">
                <a16:creationId xmlns:a16="http://schemas.microsoft.com/office/drawing/2014/main" id="{0C36108B-B716-4D40-A149-89A4AC1EAE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25" y="5373688"/>
            <a:ext cx="2938463" cy="111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79DC345-E686-42E3-9950-6C8D393BEB67}"/>
              </a:ext>
            </a:extLst>
          </p:cNvPr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381000" y="76200"/>
            <a:ext cx="8229600" cy="1143000"/>
          </a:xfrm>
        </p:spPr>
        <p:txBody>
          <a:bodyPr lIns="92075" tIns="46037" rIns="92075" bIns="46037"/>
          <a:lstStyle/>
          <a:p>
            <a:pPr eaLnBrk="1" hangingPunct="1"/>
            <a:r>
              <a:rPr lang="ru-RU" altLang="ru-RU" sz="4000"/>
              <a:t>Параллельное соединение</a:t>
            </a:r>
          </a:p>
        </p:txBody>
      </p:sp>
      <p:pic>
        <p:nvPicPr>
          <p:cNvPr id="115716" name="Object 4">
            <a:extLst>
              <a:ext uri="{FF2B5EF4-FFF2-40B4-BE49-F238E27FC236}">
                <a16:creationId xmlns:a16="http://schemas.microsoft.com/office/drawing/2014/main" id="{AF365663-E1D9-4180-AA51-3EA19F2F2A12}"/>
              </a:ext>
            </a:extLst>
          </p:cNvPr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4343400"/>
            <a:ext cx="3200400" cy="1700213"/>
          </a:xfrm>
          <a:noFill/>
        </p:spPr>
      </p:pic>
      <p:pic>
        <p:nvPicPr>
          <p:cNvPr id="115717" name="Object 5">
            <a:extLst>
              <a:ext uri="{FF2B5EF4-FFF2-40B4-BE49-F238E27FC236}">
                <a16:creationId xmlns:a16="http://schemas.microsoft.com/office/drawing/2014/main" id="{5C4DD387-07F5-4161-802E-88D6DD8448FC}"/>
              </a:ext>
            </a:extLst>
          </p:cNvPr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4495800"/>
            <a:ext cx="3810000" cy="1350963"/>
          </a:xfrm>
          <a:noFill/>
        </p:spPr>
      </p:pic>
      <p:grpSp>
        <p:nvGrpSpPr>
          <p:cNvPr id="14341" name="Group 5">
            <a:extLst>
              <a:ext uri="{FF2B5EF4-FFF2-40B4-BE49-F238E27FC236}">
                <a16:creationId xmlns:a16="http://schemas.microsoft.com/office/drawing/2014/main" id="{1CC90473-E8C8-4257-B2DC-DFD8C93B2AB6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1143000"/>
            <a:ext cx="6046788" cy="1871663"/>
            <a:chOff x="839" y="720"/>
            <a:chExt cx="3809" cy="1179"/>
          </a:xfrm>
        </p:grpSpPr>
        <p:sp>
          <p:nvSpPr>
            <p:cNvPr id="14357" name="Rectangle 6">
              <a:extLst>
                <a:ext uri="{FF2B5EF4-FFF2-40B4-BE49-F238E27FC236}">
                  <a16:creationId xmlns:a16="http://schemas.microsoft.com/office/drawing/2014/main" id="{63AEEFEB-A70C-4583-AB65-71F3FE9E29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0" y="720"/>
              <a:ext cx="907" cy="363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4000" b="1">
                  <a:latin typeface="Tahoma" panose="020B0604030504040204" pitchFamily="34" charset="0"/>
                </a:rPr>
                <a:t>R</a:t>
              </a:r>
              <a:r>
                <a:rPr lang="en-US" altLang="ru-RU" sz="1800" b="1">
                  <a:latin typeface="Tahoma" panose="020B0604030504040204" pitchFamily="34" charset="0"/>
                </a:rPr>
                <a:t>1</a:t>
              </a:r>
              <a:endParaRPr lang="ru-RU" altLang="ru-RU" sz="1800" b="1">
                <a:latin typeface="Tahoma" panose="020B0604030504040204" pitchFamily="34" charset="0"/>
              </a:endParaRPr>
            </a:p>
          </p:txBody>
        </p:sp>
        <p:sp>
          <p:nvSpPr>
            <p:cNvPr id="14358" name="Rectangle 7">
              <a:extLst>
                <a:ext uri="{FF2B5EF4-FFF2-40B4-BE49-F238E27FC236}">
                  <a16:creationId xmlns:a16="http://schemas.microsoft.com/office/drawing/2014/main" id="{4E7F72F6-7417-4735-98B4-44D05F8891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0" y="1536"/>
              <a:ext cx="907" cy="363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4000" b="1">
                  <a:latin typeface="Tahoma" panose="020B0604030504040204" pitchFamily="34" charset="0"/>
                </a:rPr>
                <a:t>R</a:t>
              </a:r>
              <a:r>
                <a:rPr lang="en-US" altLang="ru-RU" sz="1800" b="1">
                  <a:latin typeface="Tahoma" panose="020B0604030504040204" pitchFamily="34" charset="0"/>
                </a:rPr>
                <a:t>2</a:t>
              </a:r>
              <a:endParaRPr lang="ru-RU" altLang="ru-RU" sz="1800" b="1">
                <a:latin typeface="Tahoma" panose="020B0604030504040204" pitchFamily="34" charset="0"/>
              </a:endParaRPr>
            </a:p>
          </p:txBody>
        </p:sp>
        <p:sp>
          <p:nvSpPr>
            <p:cNvPr id="14359" name="Line 8">
              <a:extLst>
                <a:ext uri="{FF2B5EF4-FFF2-40B4-BE49-F238E27FC236}">
                  <a16:creationId xmlns:a16="http://schemas.microsoft.com/office/drawing/2014/main" id="{CF354B7D-6FD1-4125-BCE3-CDC79987F5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65" y="901"/>
              <a:ext cx="7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60" name="Line 9">
              <a:extLst>
                <a:ext uri="{FF2B5EF4-FFF2-40B4-BE49-F238E27FC236}">
                  <a16:creationId xmlns:a16="http://schemas.microsoft.com/office/drawing/2014/main" id="{F2414C38-3E19-4F08-AEC1-55F300063F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39" y="1310"/>
              <a:ext cx="7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61" name="Line 10">
              <a:extLst>
                <a:ext uri="{FF2B5EF4-FFF2-40B4-BE49-F238E27FC236}">
                  <a16:creationId xmlns:a16="http://schemas.microsoft.com/office/drawing/2014/main" id="{374BECE5-EED2-4A3A-AEFE-87BAFBC1D7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923" y="1310"/>
              <a:ext cx="7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62" name="Line 11">
              <a:extLst>
                <a:ext uri="{FF2B5EF4-FFF2-40B4-BE49-F238E27FC236}">
                  <a16:creationId xmlns:a16="http://schemas.microsoft.com/office/drawing/2014/main" id="{D054958B-3050-4ABD-9A93-DDC8903D92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65" y="1718"/>
              <a:ext cx="7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63" name="Line 12">
              <a:extLst>
                <a:ext uri="{FF2B5EF4-FFF2-40B4-BE49-F238E27FC236}">
                  <a16:creationId xmlns:a16="http://schemas.microsoft.com/office/drawing/2014/main" id="{4B833635-EB4A-4518-B3CB-8F65A3D50A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98" y="1718"/>
              <a:ext cx="7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64" name="Line 13">
              <a:extLst>
                <a:ext uri="{FF2B5EF4-FFF2-40B4-BE49-F238E27FC236}">
                  <a16:creationId xmlns:a16="http://schemas.microsoft.com/office/drawing/2014/main" id="{4BD2AF46-C27E-48D6-9BBD-3AFF1AD594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98" y="901"/>
              <a:ext cx="7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65" name="Line 14">
              <a:extLst>
                <a:ext uri="{FF2B5EF4-FFF2-40B4-BE49-F238E27FC236}">
                  <a16:creationId xmlns:a16="http://schemas.microsoft.com/office/drawing/2014/main" id="{E57D21EC-1621-4BB9-B823-31FCEBD7C9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65" y="901"/>
              <a:ext cx="0" cy="81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66" name="Line 15">
              <a:extLst>
                <a:ext uri="{FF2B5EF4-FFF2-40B4-BE49-F238E27FC236}">
                  <a16:creationId xmlns:a16="http://schemas.microsoft.com/office/drawing/2014/main" id="{BC2FE582-F9B5-4CCE-B25E-5F92EF428F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23" y="901"/>
              <a:ext cx="0" cy="81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0192" name="Group 16">
            <a:extLst>
              <a:ext uri="{FF2B5EF4-FFF2-40B4-BE49-F238E27FC236}">
                <a16:creationId xmlns:a16="http://schemas.microsoft.com/office/drawing/2014/main" id="{C18DE887-4C56-4E3F-AC04-FAE44DFFC319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1343025"/>
            <a:ext cx="914400" cy="735013"/>
            <a:chOff x="4320" y="817"/>
            <a:chExt cx="576" cy="463"/>
          </a:xfrm>
        </p:grpSpPr>
        <p:sp>
          <p:nvSpPr>
            <p:cNvPr id="14355" name="Line 17">
              <a:extLst>
                <a:ext uri="{FF2B5EF4-FFF2-40B4-BE49-F238E27FC236}">
                  <a16:creationId xmlns:a16="http://schemas.microsoft.com/office/drawing/2014/main" id="{8A2E29F9-6321-4127-BAD1-1DC4CC70A3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1280"/>
              <a:ext cx="57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pic>
          <p:nvPicPr>
            <p:cNvPr id="14356" name="Object 3">
              <a:extLst>
                <a:ext uri="{FF2B5EF4-FFF2-40B4-BE49-F238E27FC236}">
                  <a16:creationId xmlns:a16="http://schemas.microsoft.com/office/drawing/2014/main" id="{6C6E0D14-C5A5-442C-BFCC-20F3F5DDF71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53" y="817"/>
              <a:ext cx="274" cy="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0195" name="Group 19">
            <a:extLst>
              <a:ext uri="{FF2B5EF4-FFF2-40B4-BE49-F238E27FC236}">
                <a16:creationId xmlns:a16="http://schemas.microsoft.com/office/drawing/2014/main" id="{23385D04-83A2-4614-A0A9-0E4BF54EFA3E}"/>
              </a:ext>
            </a:extLst>
          </p:cNvPr>
          <p:cNvGrpSpPr>
            <a:grpSpLocks/>
          </p:cNvGrpSpPr>
          <p:nvPr/>
        </p:nvGrpSpPr>
        <p:grpSpPr bwMode="auto">
          <a:xfrm>
            <a:off x="2562225" y="609600"/>
            <a:ext cx="914400" cy="812800"/>
            <a:chOff x="624" y="768"/>
            <a:chExt cx="576" cy="512"/>
          </a:xfrm>
        </p:grpSpPr>
        <p:sp>
          <p:nvSpPr>
            <p:cNvPr id="14353" name="Line 20">
              <a:extLst>
                <a:ext uri="{FF2B5EF4-FFF2-40B4-BE49-F238E27FC236}">
                  <a16:creationId xmlns:a16="http://schemas.microsoft.com/office/drawing/2014/main" id="{292B92B3-D6ED-4511-BEBD-FD9D75F8F7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" y="1280"/>
              <a:ext cx="57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pic>
          <p:nvPicPr>
            <p:cNvPr id="14354" name="Object 3">
              <a:extLst>
                <a:ext uri="{FF2B5EF4-FFF2-40B4-BE49-F238E27FC236}">
                  <a16:creationId xmlns:a16="http://schemas.microsoft.com/office/drawing/2014/main" id="{F638A09D-B7FC-497F-9DA5-1FB69E2CA9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" y="768"/>
              <a:ext cx="301" cy="4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0198" name="Group 22">
            <a:extLst>
              <a:ext uri="{FF2B5EF4-FFF2-40B4-BE49-F238E27FC236}">
                <a16:creationId xmlns:a16="http://schemas.microsoft.com/office/drawing/2014/main" id="{B6B46F33-ADC7-4D5B-AF04-9122191EC448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1962150"/>
            <a:ext cx="914400" cy="774700"/>
            <a:chOff x="2496" y="800"/>
            <a:chExt cx="576" cy="488"/>
          </a:xfrm>
        </p:grpSpPr>
        <p:sp>
          <p:nvSpPr>
            <p:cNvPr id="14351" name="Line 23">
              <a:extLst>
                <a:ext uri="{FF2B5EF4-FFF2-40B4-BE49-F238E27FC236}">
                  <a16:creationId xmlns:a16="http://schemas.microsoft.com/office/drawing/2014/main" id="{0A239645-A837-4CFB-92B5-6A17E7FBEE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1288"/>
              <a:ext cx="57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pic>
          <p:nvPicPr>
            <p:cNvPr id="14352" name="Object 3">
              <a:extLst>
                <a:ext uri="{FF2B5EF4-FFF2-40B4-BE49-F238E27FC236}">
                  <a16:creationId xmlns:a16="http://schemas.microsoft.com/office/drawing/2014/main" id="{49937F8B-0352-49FA-B778-28417B862C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800"/>
              <a:ext cx="356" cy="4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0201" name="Group 25">
            <a:extLst>
              <a:ext uri="{FF2B5EF4-FFF2-40B4-BE49-F238E27FC236}">
                <a16:creationId xmlns:a16="http://schemas.microsoft.com/office/drawing/2014/main" id="{A532AB51-9C1B-4B30-8052-2FCE61CBE98D}"/>
              </a:ext>
            </a:extLst>
          </p:cNvPr>
          <p:cNvGrpSpPr>
            <a:grpSpLocks/>
          </p:cNvGrpSpPr>
          <p:nvPr/>
        </p:nvGrpSpPr>
        <p:grpSpPr bwMode="auto">
          <a:xfrm>
            <a:off x="1362075" y="3048000"/>
            <a:ext cx="5953125" cy="752475"/>
            <a:chOff x="858" y="1920"/>
            <a:chExt cx="3750" cy="474"/>
          </a:xfrm>
        </p:grpSpPr>
        <p:pic>
          <p:nvPicPr>
            <p:cNvPr id="14349" name="Object 16">
              <a:extLst>
                <a:ext uri="{FF2B5EF4-FFF2-40B4-BE49-F238E27FC236}">
                  <a16:creationId xmlns:a16="http://schemas.microsoft.com/office/drawing/2014/main" id="{720F0916-E874-4AFB-B75A-7044ECD2B5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920"/>
              <a:ext cx="1632" cy="4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350" name="Line 4">
              <a:extLst>
                <a:ext uri="{FF2B5EF4-FFF2-40B4-BE49-F238E27FC236}">
                  <a16:creationId xmlns:a16="http://schemas.microsoft.com/office/drawing/2014/main" id="{53023AB5-28DE-432C-B3CD-50B5F0297AD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2733" y="489"/>
              <a:ext cx="0" cy="375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 type="stealth" w="lg" len="lg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0204" name="Group 28">
            <a:extLst>
              <a:ext uri="{FF2B5EF4-FFF2-40B4-BE49-F238E27FC236}">
                <a16:creationId xmlns:a16="http://schemas.microsoft.com/office/drawing/2014/main" id="{AFCE84E3-00E3-429E-B0C0-8274C2599757}"/>
              </a:ext>
            </a:extLst>
          </p:cNvPr>
          <p:cNvGrpSpPr>
            <a:grpSpLocks/>
          </p:cNvGrpSpPr>
          <p:nvPr/>
        </p:nvGrpSpPr>
        <p:grpSpPr bwMode="auto">
          <a:xfrm>
            <a:off x="1358900" y="2009775"/>
            <a:ext cx="5956300" cy="1876425"/>
            <a:chOff x="856" y="1266"/>
            <a:chExt cx="3752" cy="1182"/>
          </a:xfrm>
        </p:grpSpPr>
        <p:sp>
          <p:nvSpPr>
            <p:cNvPr id="14347" name="Line 19">
              <a:extLst>
                <a:ext uri="{FF2B5EF4-FFF2-40B4-BE49-F238E27FC236}">
                  <a16:creationId xmlns:a16="http://schemas.microsoft.com/office/drawing/2014/main" id="{2893C13F-A4A5-45FB-AA6F-83E6E6D9DDF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4032" y="1872"/>
              <a:ext cx="1152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48" name="Line 20">
              <a:extLst>
                <a:ext uri="{FF2B5EF4-FFF2-40B4-BE49-F238E27FC236}">
                  <a16:creationId xmlns:a16="http://schemas.microsoft.com/office/drawing/2014/main" id="{36CFB943-C861-4854-92C3-618379DC35A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265" y="1857"/>
              <a:ext cx="1182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0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0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0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0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0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5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02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0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0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0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0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0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F5C5BC1-AC3E-4B55-B018-67871FF2872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7" rIns="92075" bIns="46037"/>
          <a:lstStyle/>
          <a:p>
            <a:pPr eaLnBrk="1" hangingPunct="1"/>
            <a:r>
              <a:rPr lang="ru-RU" altLang="ru-RU" sz="4000"/>
              <a:t>Найти общее сопротивление участка цепи</a:t>
            </a:r>
          </a:p>
        </p:txBody>
      </p:sp>
      <p:sp>
        <p:nvSpPr>
          <p:cNvPr id="15363" name="Line 10">
            <a:extLst>
              <a:ext uri="{FF2B5EF4-FFF2-40B4-BE49-F238E27FC236}">
                <a16:creationId xmlns:a16="http://schemas.microsoft.com/office/drawing/2014/main" id="{B8707464-9EC7-454D-BC8B-6E01B9797F6F}"/>
              </a:ext>
            </a:extLst>
          </p:cNvPr>
          <p:cNvSpPr>
            <a:spLocks noChangeShapeType="1"/>
          </p:cNvSpPr>
          <p:nvPr/>
        </p:nvSpPr>
        <p:spPr bwMode="auto">
          <a:xfrm>
            <a:off x="2152650" y="1700213"/>
            <a:ext cx="0" cy="254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4" name="Line 11">
            <a:extLst>
              <a:ext uri="{FF2B5EF4-FFF2-40B4-BE49-F238E27FC236}">
                <a16:creationId xmlns:a16="http://schemas.microsoft.com/office/drawing/2014/main" id="{20AB46E3-E82D-4755-80C9-D96EB2728D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3850" y="3775075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5" name="Text Box 15">
            <a:extLst>
              <a:ext uri="{FF2B5EF4-FFF2-40B4-BE49-F238E27FC236}">
                <a16:creationId xmlns:a16="http://schemas.microsoft.com/office/drawing/2014/main" id="{981D8791-2070-4003-8567-9EB853966A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963" y="1657350"/>
            <a:ext cx="1944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ru-RU" sz="2800">
                <a:latin typeface="Tahoma" panose="020B0604030504040204" pitchFamily="34" charset="0"/>
              </a:rPr>
              <a:t>R</a:t>
            </a:r>
            <a:r>
              <a:rPr lang="en-US" altLang="ru-RU" sz="2800" baseline="-25000">
                <a:latin typeface="Tahoma" panose="020B0604030504040204" pitchFamily="34" charset="0"/>
              </a:rPr>
              <a:t>1</a:t>
            </a:r>
            <a:r>
              <a:rPr lang="en-US" altLang="ru-RU" sz="2800">
                <a:latin typeface="Tahoma" panose="020B0604030504040204" pitchFamily="34" charset="0"/>
              </a:rPr>
              <a:t>=7</a:t>
            </a:r>
            <a:r>
              <a:rPr lang="ru-RU" altLang="ru-RU" sz="2800">
                <a:latin typeface="Tahoma" panose="020B0604030504040204" pitchFamily="34" charset="0"/>
              </a:rPr>
              <a:t>,</a:t>
            </a:r>
            <a:r>
              <a:rPr lang="en-US" altLang="ru-RU" sz="2800">
                <a:latin typeface="Tahoma" panose="020B0604030504040204" pitchFamily="34" charset="0"/>
              </a:rPr>
              <a:t>3 </a:t>
            </a:r>
            <a:r>
              <a:rPr lang="ru-RU" altLang="ru-RU" sz="2800">
                <a:latin typeface="Tahoma" panose="020B0604030504040204" pitchFamily="34" charset="0"/>
              </a:rPr>
              <a:t>Ом</a:t>
            </a:r>
          </a:p>
        </p:txBody>
      </p:sp>
      <p:sp>
        <p:nvSpPr>
          <p:cNvPr id="15366" name="Text Box 16">
            <a:extLst>
              <a:ext uri="{FF2B5EF4-FFF2-40B4-BE49-F238E27FC236}">
                <a16:creationId xmlns:a16="http://schemas.microsoft.com/office/drawing/2014/main" id="{41221D6A-3F88-4AEC-8421-6359F1182D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963" y="2347913"/>
            <a:ext cx="1944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ru-RU" sz="2800">
                <a:latin typeface="Tahoma" panose="020B0604030504040204" pitchFamily="34" charset="0"/>
              </a:rPr>
              <a:t>R</a:t>
            </a:r>
            <a:r>
              <a:rPr lang="ru-RU" altLang="ru-RU" sz="2800" baseline="-25000">
                <a:latin typeface="Tahoma" panose="020B0604030504040204" pitchFamily="34" charset="0"/>
              </a:rPr>
              <a:t>2</a:t>
            </a:r>
            <a:r>
              <a:rPr lang="en-US" altLang="ru-RU" sz="2800">
                <a:latin typeface="Tahoma" panose="020B0604030504040204" pitchFamily="34" charset="0"/>
              </a:rPr>
              <a:t>=</a:t>
            </a:r>
            <a:r>
              <a:rPr lang="ru-RU" altLang="ru-RU" sz="2800">
                <a:latin typeface="Tahoma" panose="020B0604030504040204" pitchFamily="34" charset="0"/>
              </a:rPr>
              <a:t>2,7</a:t>
            </a:r>
            <a:r>
              <a:rPr lang="en-US" altLang="ru-RU" sz="2800">
                <a:latin typeface="Tahoma" panose="020B0604030504040204" pitchFamily="34" charset="0"/>
              </a:rPr>
              <a:t> </a:t>
            </a:r>
            <a:r>
              <a:rPr lang="ru-RU" altLang="ru-RU" sz="2800">
                <a:latin typeface="Tahoma" panose="020B0604030504040204" pitchFamily="34" charset="0"/>
              </a:rPr>
              <a:t>Ом</a:t>
            </a:r>
          </a:p>
        </p:txBody>
      </p:sp>
      <p:sp>
        <p:nvSpPr>
          <p:cNvPr id="15367" name="Text Box 17">
            <a:extLst>
              <a:ext uri="{FF2B5EF4-FFF2-40B4-BE49-F238E27FC236}">
                <a16:creationId xmlns:a16="http://schemas.microsoft.com/office/drawing/2014/main" id="{22D078A4-43E4-4DCB-8118-9675972C0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963" y="2995613"/>
            <a:ext cx="1944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ru-RU" sz="2800">
                <a:latin typeface="Tahoma" panose="020B0604030504040204" pitchFamily="34" charset="0"/>
              </a:rPr>
              <a:t>R</a:t>
            </a:r>
            <a:r>
              <a:rPr lang="ru-RU" altLang="ru-RU" sz="2800" baseline="-25000">
                <a:latin typeface="Tahoma" panose="020B0604030504040204" pitchFamily="34" charset="0"/>
              </a:rPr>
              <a:t>3</a:t>
            </a:r>
            <a:r>
              <a:rPr lang="en-US" altLang="ru-RU" sz="2800">
                <a:latin typeface="Tahoma" panose="020B0604030504040204" pitchFamily="34" charset="0"/>
              </a:rPr>
              <a:t>=</a:t>
            </a:r>
            <a:r>
              <a:rPr lang="ru-RU" altLang="ru-RU" sz="2800">
                <a:latin typeface="Tahoma" panose="020B0604030504040204" pitchFamily="34" charset="0"/>
              </a:rPr>
              <a:t>8,9</a:t>
            </a:r>
            <a:r>
              <a:rPr lang="en-US" altLang="ru-RU" sz="2800">
                <a:latin typeface="Tahoma" panose="020B0604030504040204" pitchFamily="34" charset="0"/>
              </a:rPr>
              <a:t> </a:t>
            </a:r>
            <a:r>
              <a:rPr lang="ru-RU" altLang="ru-RU" sz="2800">
                <a:latin typeface="Tahoma" panose="020B0604030504040204" pitchFamily="34" charset="0"/>
              </a:rPr>
              <a:t>Ом</a:t>
            </a:r>
          </a:p>
        </p:txBody>
      </p:sp>
      <p:sp>
        <p:nvSpPr>
          <p:cNvPr id="15368" name="Text Box 18">
            <a:extLst>
              <a:ext uri="{FF2B5EF4-FFF2-40B4-BE49-F238E27FC236}">
                <a16:creationId xmlns:a16="http://schemas.microsoft.com/office/drawing/2014/main" id="{F7339B1D-CC05-44EE-B768-5B7C550524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7938"/>
            <a:ext cx="10795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2800">
                <a:latin typeface="Tahoma" panose="020B0604030504040204" pitchFamily="34" charset="0"/>
              </a:rPr>
              <a:t>R-?</a:t>
            </a:r>
            <a:endParaRPr lang="ru-RU" altLang="ru-RU" sz="2800">
              <a:latin typeface="Tahoma" panose="020B0604030504040204" pitchFamily="34" charset="0"/>
            </a:endParaRPr>
          </a:p>
        </p:txBody>
      </p:sp>
      <p:grpSp>
        <p:nvGrpSpPr>
          <p:cNvPr id="15369" name="Group 21">
            <a:extLst>
              <a:ext uri="{FF2B5EF4-FFF2-40B4-BE49-F238E27FC236}">
                <a16:creationId xmlns:a16="http://schemas.microsoft.com/office/drawing/2014/main" id="{4BAF5533-7EAB-426C-86E2-6FBEA8B59FAA}"/>
              </a:ext>
            </a:extLst>
          </p:cNvPr>
          <p:cNvGrpSpPr>
            <a:grpSpLocks/>
          </p:cNvGrpSpPr>
          <p:nvPr/>
        </p:nvGrpSpPr>
        <p:grpSpPr bwMode="auto">
          <a:xfrm>
            <a:off x="2425700" y="2463800"/>
            <a:ext cx="6337300" cy="576263"/>
            <a:chOff x="566" y="1344"/>
            <a:chExt cx="3992" cy="363"/>
          </a:xfrm>
        </p:grpSpPr>
        <p:sp>
          <p:nvSpPr>
            <p:cNvPr id="15371" name="Rectangle 3">
              <a:extLst>
                <a:ext uri="{FF2B5EF4-FFF2-40B4-BE49-F238E27FC236}">
                  <a16:creationId xmlns:a16="http://schemas.microsoft.com/office/drawing/2014/main" id="{34A749CB-26E6-4A88-87F8-F275576AA1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4" y="1344"/>
              <a:ext cx="907" cy="363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4000" b="1">
                  <a:latin typeface="Tahoma" panose="020B0604030504040204" pitchFamily="34" charset="0"/>
                </a:rPr>
                <a:t>R</a:t>
              </a:r>
              <a:r>
                <a:rPr lang="en-US" altLang="ru-RU" sz="1800" b="1">
                  <a:latin typeface="Tahoma" panose="020B0604030504040204" pitchFamily="34" charset="0"/>
                </a:rPr>
                <a:t>1</a:t>
              </a:r>
              <a:endParaRPr lang="ru-RU" altLang="ru-RU" sz="1800" b="1">
                <a:latin typeface="Tahoma" panose="020B0604030504040204" pitchFamily="34" charset="0"/>
              </a:endParaRPr>
            </a:p>
          </p:txBody>
        </p:sp>
        <p:sp>
          <p:nvSpPr>
            <p:cNvPr id="15372" name="Rectangle 4">
              <a:extLst>
                <a:ext uri="{FF2B5EF4-FFF2-40B4-BE49-F238E27FC236}">
                  <a16:creationId xmlns:a16="http://schemas.microsoft.com/office/drawing/2014/main" id="{CC7E807F-7DC2-4AC0-81B8-C8EAD97E97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9" y="1344"/>
              <a:ext cx="907" cy="363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4000" b="1">
                  <a:latin typeface="Tahoma" panose="020B0604030504040204" pitchFamily="34" charset="0"/>
                </a:rPr>
                <a:t>R</a:t>
              </a:r>
              <a:r>
                <a:rPr lang="ru-RU" altLang="ru-RU" sz="1800" b="1"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15373" name="Rectangle 5">
              <a:extLst>
                <a:ext uri="{FF2B5EF4-FFF2-40B4-BE49-F238E27FC236}">
                  <a16:creationId xmlns:a16="http://schemas.microsoft.com/office/drawing/2014/main" id="{0591D280-6DB4-4734-BA29-E6C2ED6161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3" y="1344"/>
              <a:ext cx="907" cy="363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4000" b="1">
                  <a:latin typeface="Tahoma" panose="020B0604030504040204" pitchFamily="34" charset="0"/>
                </a:rPr>
                <a:t>R</a:t>
              </a:r>
              <a:r>
                <a:rPr lang="ru-RU" altLang="ru-RU" sz="1800" b="1">
                  <a:latin typeface="Tahoma" panose="020B0604030504040204" pitchFamily="34" charset="0"/>
                </a:rPr>
                <a:t>3</a:t>
              </a:r>
            </a:p>
          </p:txBody>
        </p:sp>
        <p:sp>
          <p:nvSpPr>
            <p:cNvPr id="15374" name="Line 6">
              <a:extLst>
                <a:ext uri="{FF2B5EF4-FFF2-40B4-BE49-F238E27FC236}">
                  <a16:creationId xmlns:a16="http://schemas.microsoft.com/office/drawing/2014/main" id="{67652DBB-3F6F-447E-B816-49F8716C66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91" y="1526"/>
              <a:ext cx="3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75" name="Line 7">
              <a:extLst>
                <a:ext uri="{FF2B5EF4-FFF2-40B4-BE49-F238E27FC236}">
                  <a16:creationId xmlns:a16="http://schemas.microsoft.com/office/drawing/2014/main" id="{6786C7AF-9722-4457-968B-92B97FC7E3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16" y="1526"/>
              <a:ext cx="3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76" name="Line 8">
              <a:extLst>
                <a:ext uri="{FF2B5EF4-FFF2-40B4-BE49-F238E27FC236}">
                  <a16:creationId xmlns:a16="http://schemas.microsoft.com/office/drawing/2014/main" id="{7178137B-94BA-475D-9C92-C0FE93CE9E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0" y="1526"/>
              <a:ext cx="3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77" name="Line 9">
              <a:extLst>
                <a:ext uri="{FF2B5EF4-FFF2-40B4-BE49-F238E27FC236}">
                  <a16:creationId xmlns:a16="http://schemas.microsoft.com/office/drawing/2014/main" id="{44E77A61-DDDD-4555-803E-206926A3C5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6" y="1526"/>
              <a:ext cx="3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78" name="Line 19">
              <a:extLst>
                <a:ext uri="{FF2B5EF4-FFF2-40B4-BE49-F238E27FC236}">
                  <a16:creationId xmlns:a16="http://schemas.microsoft.com/office/drawing/2014/main" id="{AD0E216A-DD76-487A-9EC5-377FB6D667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83" y="1707"/>
              <a:ext cx="2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8505" name="Object 73">
            <a:extLst>
              <a:ext uri="{FF2B5EF4-FFF2-40B4-BE49-F238E27FC236}">
                <a16:creationId xmlns:a16="http://schemas.microsoft.com/office/drawing/2014/main" id="{0B5AA5B3-EB7A-4508-8B96-C5D5046866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4811713"/>
            <a:ext cx="8867775" cy="114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99F155D-403F-47A1-BCC9-9D31E49B1AF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38138" y="146050"/>
            <a:ext cx="8348662" cy="1143000"/>
          </a:xfrm>
        </p:spPr>
        <p:txBody>
          <a:bodyPr lIns="92075" tIns="46037" rIns="92075" bIns="46037"/>
          <a:lstStyle/>
          <a:p>
            <a:pPr eaLnBrk="1" hangingPunct="1"/>
            <a:r>
              <a:rPr lang="ru-RU" altLang="ru-RU" sz="3200"/>
              <a:t>Определить показания амперметра и сопротивление первой лампы</a:t>
            </a:r>
          </a:p>
        </p:txBody>
      </p:sp>
      <p:sp>
        <p:nvSpPr>
          <p:cNvPr id="16387" name="Line 12">
            <a:extLst>
              <a:ext uri="{FF2B5EF4-FFF2-40B4-BE49-F238E27FC236}">
                <a16:creationId xmlns:a16="http://schemas.microsoft.com/office/drawing/2014/main" id="{E9AD4B30-BF3E-4A0B-ADB7-70281FB443C2}"/>
              </a:ext>
            </a:extLst>
          </p:cNvPr>
          <p:cNvSpPr>
            <a:spLocks noChangeShapeType="1"/>
          </p:cNvSpPr>
          <p:nvPr/>
        </p:nvSpPr>
        <p:spPr bwMode="auto">
          <a:xfrm>
            <a:off x="1385888" y="2027238"/>
            <a:ext cx="65563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88" name="Line 13">
            <a:extLst>
              <a:ext uri="{FF2B5EF4-FFF2-40B4-BE49-F238E27FC236}">
                <a16:creationId xmlns:a16="http://schemas.microsoft.com/office/drawing/2014/main" id="{23DFF7F0-B7A7-4F7A-B4DA-179A6DE0C250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5650" y="2027238"/>
            <a:ext cx="0" cy="1046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89" name="Line 14">
            <a:extLst>
              <a:ext uri="{FF2B5EF4-FFF2-40B4-BE49-F238E27FC236}">
                <a16:creationId xmlns:a16="http://schemas.microsoft.com/office/drawing/2014/main" id="{D9A654C8-1F2D-42C5-BCA3-6B7C94D9CDC5}"/>
              </a:ext>
            </a:extLst>
          </p:cNvPr>
          <p:cNvSpPr>
            <a:spLocks noChangeShapeType="1"/>
          </p:cNvSpPr>
          <p:nvPr/>
        </p:nvSpPr>
        <p:spPr bwMode="auto">
          <a:xfrm>
            <a:off x="2008188" y="3073400"/>
            <a:ext cx="16414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390" name="Text Box 21">
            <a:extLst>
              <a:ext uri="{FF2B5EF4-FFF2-40B4-BE49-F238E27FC236}">
                <a16:creationId xmlns:a16="http://schemas.microsoft.com/office/drawing/2014/main" id="{94AAAA3B-1F14-401A-A9B0-806B2CBB3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3950" y="3376613"/>
            <a:ext cx="958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ahoma" panose="020B0604030504040204" pitchFamily="34" charset="0"/>
              </a:rPr>
              <a:t>110 В</a:t>
            </a:r>
          </a:p>
        </p:txBody>
      </p:sp>
      <p:sp>
        <p:nvSpPr>
          <p:cNvPr id="16391" name="Rectangle 22">
            <a:extLst>
              <a:ext uri="{FF2B5EF4-FFF2-40B4-BE49-F238E27FC236}">
                <a16:creationId xmlns:a16="http://schemas.microsoft.com/office/drawing/2014/main" id="{719B740F-20E5-49D5-A923-9EF86F519E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7750" y="3376613"/>
            <a:ext cx="958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latin typeface="Tahoma" panose="020B0604030504040204" pitchFamily="34" charset="0"/>
              </a:rPr>
              <a:t>100 В</a:t>
            </a:r>
          </a:p>
        </p:txBody>
      </p:sp>
      <p:sp>
        <p:nvSpPr>
          <p:cNvPr id="16392" name="Rectangle 23">
            <a:extLst>
              <a:ext uri="{FF2B5EF4-FFF2-40B4-BE49-F238E27FC236}">
                <a16:creationId xmlns:a16="http://schemas.microsoft.com/office/drawing/2014/main" id="{52D90CC4-38F1-4F0A-AFED-8573A6806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3888" y="1322388"/>
            <a:ext cx="1658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2400">
                <a:latin typeface="Tahoma" panose="020B0604030504040204" pitchFamily="34" charset="0"/>
              </a:rPr>
              <a:t>R</a:t>
            </a:r>
            <a:r>
              <a:rPr lang="ru-RU" altLang="ru-RU" sz="2400" baseline="-25000">
                <a:latin typeface="Tahoma" panose="020B0604030504040204" pitchFamily="34" charset="0"/>
              </a:rPr>
              <a:t>л2</a:t>
            </a:r>
            <a:r>
              <a:rPr lang="ru-RU" altLang="ru-RU" sz="2400">
                <a:latin typeface="Tahoma" panose="020B0604030504040204" pitchFamily="34" charset="0"/>
              </a:rPr>
              <a:t>=50 Ом</a:t>
            </a:r>
          </a:p>
        </p:txBody>
      </p:sp>
      <p:sp>
        <p:nvSpPr>
          <p:cNvPr id="16393" name="Text Box 35">
            <a:extLst>
              <a:ext uri="{FF2B5EF4-FFF2-40B4-BE49-F238E27FC236}">
                <a16:creationId xmlns:a16="http://schemas.microsoft.com/office/drawing/2014/main" id="{5D505880-9FFC-4BA5-BC03-B1AAA1FD5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6250" y="1322388"/>
            <a:ext cx="649288" cy="671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3800" b="1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6394" name="Text Box 35">
            <a:extLst>
              <a:ext uri="{FF2B5EF4-FFF2-40B4-BE49-F238E27FC236}">
                <a16:creationId xmlns:a16="http://schemas.microsoft.com/office/drawing/2014/main" id="{3D923448-6C07-4AE6-A1D3-F7017C267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5213" y="1311275"/>
            <a:ext cx="649287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3800" b="1">
                <a:solidFill>
                  <a:srgbClr val="FF0000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6395" name="AutoShape 4">
            <a:extLst>
              <a:ext uri="{FF2B5EF4-FFF2-40B4-BE49-F238E27FC236}">
                <a16:creationId xmlns:a16="http://schemas.microsoft.com/office/drawing/2014/main" id="{F6365AB1-4E56-40FF-9DDF-22C3F995B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1588" y="1816100"/>
            <a:ext cx="517525" cy="523875"/>
          </a:xfrm>
          <a:prstGeom prst="flowChartSummingJunction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6396" name="Oval 8">
            <a:extLst>
              <a:ext uri="{FF2B5EF4-FFF2-40B4-BE49-F238E27FC236}">
                <a16:creationId xmlns:a16="http://schemas.microsoft.com/office/drawing/2014/main" id="{EF6E7611-DBC6-4AD9-AE75-F6BAEC407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8963" y="1690688"/>
            <a:ext cx="620712" cy="627062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2800" b="1">
                <a:latin typeface="Tahoma" panose="020B0604030504040204" pitchFamily="34" charset="0"/>
              </a:rPr>
              <a:t>A</a:t>
            </a:r>
            <a:endParaRPr lang="ru-RU" altLang="ru-RU" sz="2800" b="1">
              <a:latin typeface="Tahoma" panose="020B0604030504040204" pitchFamily="34" charset="0"/>
            </a:endParaRPr>
          </a:p>
        </p:txBody>
      </p:sp>
      <p:sp>
        <p:nvSpPr>
          <p:cNvPr id="16397" name="AutoShape 5">
            <a:extLst>
              <a:ext uri="{FF2B5EF4-FFF2-40B4-BE49-F238E27FC236}">
                <a16:creationId xmlns:a16="http://schemas.microsoft.com/office/drawing/2014/main" id="{E88604AD-5A29-4094-9D4B-71A1AD56E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1575" y="1749425"/>
            <a:ext cx="517525" cy="523875"/>
          </a:xfrm>
          <a:prstGeom prst="flowChartSummingJunction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pic>
        <p:nvPicPr>
          <p:cNvPr id="33820" name="Object 28">
            <a:extLst>
              <a:ext uri="{FF2B5EF4-FFF2-40B4-BE49-F238E27FC236}">
                <a16:creationId xmlns:a16="http://schemas.microsoft.com/office/drawing/2014/main" id="{E945C89C-C5E0-4612-8F9A-F2C5C6452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3948113"/>
            <a:ext cx="1589087" cy="1309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3821" name="Object 29">
            <a:extLst>
              <a:ext uri="{FF2B5EF4-FFF2-40B4-BE49-F238E27FC236}">
                <a16:creationId xmlns:a16="http://schemas.microsoft.com/office/drawing/2014/main" id="{6F3A0677-E163-4FEA-BCC6-7CC27FF053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4033838"/>
            <a:ext cx="1382712" cy="116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3822" name="Object 30">
            <a:extLst>
              <a:ext uri="{FF2B5EF4-FFF2-40B4-BE49-F238E27FC236}">
                <a16:creationId xmlns:a16="http://schemas.microsoft.com/office/drawing/2014/main" id="{B7A83763-2FCF-4A7B-B414-AD27217D34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164013"/>
            <a:ext cx="1338263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401" name="Oval 7">
            <a:extLst>
              <a:ext uri="{FF2B5EF4-FFF2-40B4-BE49-F238E27FC236}">
                <a16:creationId xmlns:a16="http://schemas.microsoft.com/office/drawing/2014/main" id="{017A6027-2799-404E-85D2-179910FE8E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8725" y="2741613"/>
            <a:ext cx="620713" cy="628650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2800" b="1">
                <a:latin typeface="Tahoma" panose="020B0604030504040204" pitchFamily="34" charset="0"/>
              </a:rPr>
              <a:t>V</a:t>
            </a:r>
            <a:r>
              <a:rPr lang="en-US" altLang="ru-RU" sz="1600">
                <a:latin typeface="Tahoma" panose="020B0604030504040204" pitchFamily="34" charset="0"/>
              </a:rPr>
              <a:t>1</a:t>
            </a:r>
            <a:endParaRPr lang="ru-RU" altLang="ru-RU" sz="2800" b="1">
              <a:latin typeface="Tahoma" panose="020B0604030504040204" pitchFamily="34" charset="0"/>
            </a:endParaRPr>
          </a:p>
        </p:txBody>
      </p:sp>
      <p:sp>
        <p:nvSpPr>
          <p:cNvPr id="16402" name="Line 13">
            <a:extLst>
              <a:ext uri="{FF2B5EF4-FFF2-40B4-BE49-F238E27FC236}">
                <a16:creationId xmlns:a16="http://schemas.microsoft.com/office/drawing/2014/main" id="{2552FE2D-43FB-4695-8BDA-73190B4633BE}"/>
              </a:ext>
            </a:extLst>
          </p:cNvPr>
          <p:cNvSpPr>
            <a:spLocks noChangeShapeType="1"/>
          </p:cNvSpPr>
          <p:nvPr/>
        </p:nvSpPr>
        <p:spPr bwMode="auto">
          <a:xfrm>
            <a:off x="3630613" y="2032000"/>
            <a:ext cx="0" cy="1046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3" name="Line 13">
            <a:extLst>
              <a:ext uri="{FF2B5EF4-FFF2-40B4-BE49-F238E27FC236}">
                <a16:creationId xmlns:a16="http://schemas.microsoft.com/office/drawing/2014/main" id="{A90B18BE-F51A-4C23-8FA4-6D893CB8B4E8}"/>
              </a:ext>
            </a:extLst>
          </p:cNvPr>
          <p:cNvSpPr>
            <a:spLocks noChangeShapeType="1"/>
          </p:cNvSpPr>
          <p:nvPr/>
        </p:nvSpPr>
        <p:spPr bwMode="auto">
          <a:xfrm>
            <a:off x="5824538" y="2012950"/>
            <a:ext cx="0" cy="1046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4" name="Line 13">
            <a:extLst>
              <a:ext uri="{FF2B5EF4-FFF2-40B4-BE49-F238E27FC236}">
                <a16:creationId xmlns:a16="http://schemas.microsoft.com/office/drawing/2014/main" id="{11981696-7276-4B74-A803-29CE2800A096}"/>
              </a:ext>
            </a:extLst>
          </p:cNvPr>
          <p:cNvSpPr>
            <a:spLocks noChangeShapeType="1"/>
          </p:cNvSpPr>
          <p:nvPr/>
        </p:nvSpPr>
        <p:spPr bwMode="auto">
          <a:xfrm>
            <a:off x="7294563" y="2032000"/>
            <a:ext cx="0" cy="1046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5" name="Line 14">
            <a:extLst>
              <a:ext uri="{FF2B5EF4-FFF2-40B4-BE49-F238E27FC236}">
                <a16:creationId xmlns:a16="http://schemas.microsoft.com/office/drawing/2014/main" id="{6604F644-613E-4F67-82CA-7EB4759B4FC8}"/>
              </a:ext>
            </a:extLst>
          </p:cNvPr>
          <p:cNvSpPr>
            <a:spLocks noChangeShapeType="1"/>
          </p:cNvSpPr>
          <p:nvPr/>
        </p:nvSpPr>
        <p:spPr bwMode="auto">
          <a:xfrm>
            <a:off x="5824538" y="3059113"/>
            <a:ext cx="1468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406" name="Oval 6">
            <a:extLst>
              <a:ext uri="{FF2B5EF4-FFF2-40B4-BE49-F238E27FC236}">
                <a16:creationId xmlns:a16="http://schemas.microsoft.com/office/drawing/2014/main" id="{C3A4B7CC-C8C0-41F0-97D4-68E32920DC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1575" y="2741613"/>
            <a:ext cx="620713" cy="628650"/>
          </a:xfrm>
          <a:prstGeom prst="ellipse">
            <a:avLst/>
          </a:prstGeom>
          <a:solidFill>
            <a:schemeClr val="accent1"/>
          </a:solidFill>
          <a:ln w="2857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2800" b="1">
                <a:latin typeface="Tahoma" panose="020B0604030504040204" pitchFamily="34" charset="0"/>
              </a:rPr>
              <a:t>V</a:t>
            </a:r>
            <a:r>
              <a:rPr lang="en-US" altLang="ru-RU" sz="1600">
                <a:latin typeface="Tahoma" panose="020B0604030504040204" pitchFamily="34" charset="0"/>
              </a:rPr>
              <a:t>2</a:t>
            </a:r>
            <a:endParaRPr lang="ru-RU" altLang="ru-RU" sz="2800" b="1">
              <a:latin typeface="Tahoma" panose="020B0604030504040204" pitchFamily="34" charset="0"/>
            </a:endParaRPr>
          </a:p>
        </p:txBody>
      </p:sp>
      <p:pic>
        <p:nvPicPr>
          <p:cNvPr id="33828" name="Object 36">
            <a:extLst>
              <a:ext uri="{FF2B5EF4-FFF2-40B4-BE49-F238E27FC236}">
                <a16:creationId xmlns:a16="http://schemas.microsoft.com/office/drawing/2014/main" id="{036F4EAE-98DD-49ED-A655-24943C228A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432425"/>
            <a:ext cx="178911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3829" name="Object 37">
            <a:extLst>
              <a:ext uri="{FF2B5EF4-FFF2-40B4-BE49-F238E27FC236}">
                <a16:creationId xmlns:a16="http://schemas.microsoft.com/office/drawing/2014/main" id="{2B9BB0C6-4FE7-434D-9775-9351C78B62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75" y="5459413"/>
            <a:ext cx="3197225" cy="116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409" name="Rectangle 23">
            <a:extLst>
              <a:ext uri="{FF2B5EF4-FFF2-40B4-BE49-F238E27FC236}">
                <a16:creationId xmlns:a16="http://schemas.microsoft.com/office/drawing/2014/main" id="{9A50BE31-747C-4301-81B6-08E1E24F8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8838" y="1458913"/>
            <a:ext cx="550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FF"/>
                </a:solidFill>
                <a:latin typeface="Tahoma" panose="020B0604030504040204" pitchFamily="34" charset="0"/>
              </a:rPr>
              <a:t>Л</a:t>
            </a:r>
            <a:r>
              <a:rPr lang="ru-RU" altLang="ru-RU" sz="2400" b="1" baseline="-25000">
                <a:solidFill>
                  <a:srgbClr val="0000FF"/>
                </a:solidFill>
                <a:latin typeface="Tahoma" panose="020B0604030504040204" pitchFamily="34" charset="0"/>
              </a:rPr>
              <a:t>1</a:t>
            </a:r>
            <a:endParaRPr lang="ru-RU" altLang="ru-RU" sz="2400" b="1">
              <a:solidFill>
                <a:srgbClr val="0000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3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3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3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BEAE5DA4-C31A-46CA-87F3-9A5D405E58E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863"/>
            <a:ext cx="9021763" cy="793750"/>
          </a:xfrm>
        </p:spPr>
        <p:txBody>
          <a:bodyPr lIns="92075" tIns="46037" rIns="92075" bIns="46037"/>
          <a:lstStyle/>
          <a:p>
            <a:pPr eaLnBrk="1" hangingPunct="1"/>
            <a:r>
              <a:rPr lang="ru-RU" altLang="ru-RU" sz="3500"/>
              <a:t>Найти общее сопротивление участка цепи</a:t>
            </a:r>
          </a:p>
        </p:txBody>
      </p:sp>
      <p:grpSp>
        <p:nvGrpSpPr>
          <p:cNvPr id="17411" name="Group 31">
            <a:extLst>
              <a:ext uri="{FF2B5EF4-FFF2-40B4-BE49-F238E27FC236}">
                <a16:creationId xmlns:a16="http://schemas.microsoft.com/office/drawing/2014/main" id="{DB387300-D4E1-40F6-87EE-4B8C7F02E5FD}"/>
              </a:ext>
            </a:extLst>
          </p:cNvPr>
          <p:cNvGrpSpPr>
            <a:grpSpLocks/>
          </p:cNvGrpSpPr>
          <p:nvPr/>
        </p:nvGrpSpPr>
        <p:grpSpPr bwMode="auto">
          <a:xfrm>
            <a:off x="122238" y="1571625"/>
            <a:ext cx="2073275" cy="2765425"/>
            <a:chOff x="77" y="990"/>
            <a:chExt cx="1306" cy="1742"/>
          </a:xfrm>
        </p:grpSpPr>
        <p:sp>
          <p:nvSpPr>
            <p:cNvPr id="17427" name="Line 16">
              <a:extLst>
                <a:ext uri="{FF2B5EF4-FFF2-40B4-BE49-F238E27FC236}">
                  <a16:creationId xmlns:a16="http://schemas.microsoft.com/office/drawing/2014/main" id="{7A1F7133-8A3A-4A69-9359-74FE267A2A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83" y="1099"/>
              <a:ext cx="0" cy="16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8" name="Line 20">
              <a:extLst>
                <a:ext uri="{FF2B5EF4-FFF2-40B4-BE49-F238E27FC236}">
                  <a16:creationId xmlns:a16="http://schemas.microsoft.com/office/drawing/2014/main" id="{C96BED38-A010-41E6-B6DD-BC355B97F7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9" y="2296"/>
              <a:ext cx="12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9" name="Text Box 21">
              <a:extLst>
                <a:ext uri="{FF2B5EF4-FFF2-40B4-BE49-F238E27FC236}">
                  <a16:creationId xmlns:a16="http://schemas.microsoft.com/office/drawing/2014/main" id="{334FC7D7-C85E-4ABA-9A5A-7163F2BA94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" y="990"/>
              <a:ext cx="122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ru-RU" sz="2800">
                  <a:latin typeface="Tahoma" panose="020B0604030504040204" pitchFamily="34" charset="0"/>
                </a:rPr>
                <a:t>R</a:t>
              </a:r>
              <a:r>
                <a:rPr lang="en-US" altLang="ru-RU" sz="2800" baseline="-25000">
                  <a:latin typeface="Tahoma" panose="020B0604030504040204" pitchFamily="34" charset="0"/>
                </a:rPr>
                <a:t>1</a:t>
              </a:r>
              <a:r>
                <a:rPr lang="en-US" altLang="ru-RU" sz="2800">
                  <a:latin typeface="Tahoma" panose="020B0604030504040204" pitchFamily="34" charset="0"/>
                </a:rPr>
                <a:t>=</a:t>
              </a:r>
              <a:r>
                <a:rPr lang="ru-RU" altLang="ru-RU" sz="2800">
                  <a:latin typeface="Tahoma" panose="020B0604030504040204" pitchFamily="34" charset="0"/>
                </a:rPr>
                <a:t>5</a:t>
              </a:r>
              <a:r>
                <a:rPr lang="en-US" altLang="ru-RU" sz="2800">
                  <a:latin typeface="Tahoma" panose="020B0604030504040204" pitchFamily="34" charset="0"/>
                </a:rPr>
                <a:t> </a:t>
              </a:r>
              <a:r>
                <a:rPr lang="ru-RU" altLang="ru-RU" sz="2800">
                  <a:latin typeface="Tahoma" panose="020B0604030504040204" pitchFamily="34" charset="0"/>
                </a:rPr>
                <a:t>Ом</a:t>
              </a:r>
            </a:p>
          </p:txBody>
        </p:sp>
        <p:sp>
          <p:nvSpPr>
            <p:cNvPr id="17430" name="Text Box 22">
              <a:extLst>
                <a:ext uri="{FF2B5EF4-FFF2-40B4-BE49-F238E27FC236}">
                  <a16:creationId xmlns:a16="http://schemas.microsoft.com/office/drawing/2014/main" id="{0ABA3D58-2DA7-422C-A97B-D4CABBF352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1" y="1444"/>
              <a:ext cx="122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ru-RU" sz="2800">
                  <a:latin typeface="Tahoma" panose="020B0604030504040204" pitchFamily="34" charset="0"/>
                </a:rPr>
                <a:t>R</a:t>
              </a:r>
              <a:r>
                <a:rPr lang="ru-RU" altLang="ru-RU" sz="2800" baseline="-25000">
                  <a:latin typeface="Tahoma" panose="020B0604030504040204" pitchFamily="34" charset="0"/>
                </a:rPr>
                <a:t>2</a:t>
              </a:r>
              <a:r>
                <a:rPr lang="en-US" altLang="ru-RU" sz="2800">
                  <a:latin typeface="Tahoma" panose="020B0604030504040204" pitchFamily="34" charset="0"/>
                </a:rPr>
                <a:t>=</a:t>
              </a:r>
              <a:r>
                <a:rPr lang="ru-RU" altLang="ru-RU" sz="2800">
                  <a:latin typeface="Tahoma" panose="020B0604030504040204" pitchFamily="34" charset="0"/>
                </a:rPr>
                <a:t>10</a:t>
              </a:r>
              <a:r>
                <a:rPr lang="en-US" altLang="ru-RU" sz="2800">
                  <a:latin typeface="Tahoma" panose="020B0604030504040204" pitchFamily="34" charset="0"/>
                </a:rPr>
                <a:t> </a:t>
              </a:r>
              <a:r>
                <a:rPr lang="ru-RU" altLang="ru-RU" sz="2800">
                  <a:latin typeface="Tahoma" panose="020B0604030504040204" pitchFamily="34" charset="0"/>
                </a:rPr>
                <a:t>Ом</a:t>
              </a:r>
            </a:p>
          </p:txBody>
        </p:sp>
        <p:sp>
          <p:nvSpPr>
            <p:cNvPr id="17431" name="Text Box 23">
              <a:extLst>
                <a:ext uri="{FF2B5EF4-FFF2-40B4-BE49-F238E27FC236}">
                  <a16:creationId xmlns:a16="http://schemas.microsoft.com/office/drawing/2014/main" id="{20F0CB6F-BE92-44F9-8BF1-4EF564EBB7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" y="1861"/>
              <a:ext cx="122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ru-RU" sz="2800">
                  <a:latin typeface="Tahoma" panose="020B0604030504040204" pitchFamily="34" charset="0"/>
                </a:rPr>
                <a:t>R</a:t>
              </a:r>
              <a:r>
                <a:rPr lang="ru-RU" altLang="ru-RU" sz="2800" baseline="-25000">
                  <a:latin typeface="Tahoma" panose="020B0604030504040204" pitchFamily="34" charset="0"/>
                </a:rPr>
                <a:t>3</a:t>
              </a:r>
              <a:r>
                <a:rPr lang="en-US" altLang="ru-RU" sz="2800">
                  <a:latin typeface="Tahoma" panose="020B0604030504040204" pitchFamily="34" charset="0"/>
                </a:rPr>
                <a:t>=</a:t>
              </a:r>
              <a:r>
                <a:rPr lang="ru-RU" altLang="ru-RU" sz="2800">
                  <a:latin typeface="Tahoma" panose="020B0604030504040204" pitchFamily="34" charset="0"/>
                </a:rPr>
                <a:t>30</a:t>
              </a:r>
              <a:r>
                <a:rPr lang="en-US" altLang="ru-RU" sz="2800">
                  <a:latin typeface="Tahoma" panose="020B0604030504040204" pitchFamily="34" charset="0"/>
                </a:rPr>
                <a:t> </a:t>
              </a:r>
              <a:r>
                <a:rPr lang="ru-RU" altLang="ru-RU" sz="2800">
                  <a:latin typeface="Tahoma" panose="020B0604030504040204" pitchFamily="34" charset="0"/>
                </a:rPr>
                <a:t>Ом</a:t>
              </a:r>
            </a:p>
          </p:txBody>
        </p:sp>
        <p:sp>
          <p:nvSpPr>
            <p:cNvPr id="17432" name="Text Box 24">
              <a:extLst>
                <a:ext uri="{FF2B5EF4-FFF2-40B4-BE49-F238E27FC236}">
                  <a16:creationId xmlns:a16="http://schemas.microsoft.com/office/drawing/2014/main" id="{1E386B52-D54B-4934-998E-A7B974ABF3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" y="2378"/>
              <a:ext cx="73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ru-RU" sz="2800">
                  <a:latin typeface="Tahoma" panose="020B0604030504040204" pitchFamily="34" charset="0"/>
                </a:rPr>
                <a:t>R-?</a:t>
              </a:r>
              <a:endParaRPr lang="ru-RU" altLang="ru-RU" sz="2800">
                <a:latin typeface="Tahoma" panose="020B0604030504040204" pitchFamily="34" charset="0"/>
              </a:endParaRPr>
            </a:p>
          </p:txBody>
        </p:sp>
      </p:grpSp>
      <p:pic>
        <p:nvPicPr>
          <p:cNvPr id="116758" name="Object 22">
            <a:extLst>
              <a:ext uri="{FF2B5EF4-FFF2-40B4-BE49-F238E27FC236}">
                <a16:creationId xmlns:a16="http://schemas.microsoft.com/office/drawing/2014/main" id="{F780EC0C-128A-4D8A-AE54-869444D26F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4926013"/>
            <a:ext cx="38893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413" name="Group 30">
            <a:extLst>
              <a:ext uri="{FF2B5EF4-FFF2-40B4-BE49-F238E27FC236}">
                <a16:creationId xmlns:a16="http://schemas.microsoft.com/office/drawing/2014/main" id="{40BAA275-316F-495D-BFA0-967109CD2A35}"/>
              </a:ext>
            </a:extLst>
          </p:cNvPr>
          <p:cNvGrpSpPr>
            <a:grpSpLocks/>
          </p:cNvGrpSpPr>
          <p:nvPr/>
        </p:nvGrpSpPr>
        <p:grpSpPr bwMode="auto">
          <a:xfrm>
            <a:off x="2541588" y="1258888"/>
            <a:ext cx="3197225" cy="3033712"/>
            <a:chOff x="1601" y="793"/>
            <a:chExt cx="2014" cy="1911"/>
          </a:xfrm>
        </p:grpSpPr>
        <p:sp>
          <p:nvSpPr>
            <p:cNvPr id="17417" name="Line 7">
              <a:extLst>
                <a:ext uri="{FF2B5EF4-FFF2-40B4-BE49-F238E27FC236}">
                  <a16:creationId xmlns:a16="http://schemas.microsoft.com/office/drawing/2014/main" id="{C9DD837C-9D56-4E15-9FB8-D08C8BC228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00" y="1727"/>
              <a:ext cx="147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18" name="Line 8">
              <a:extLst>
                <a:ext uri="{FF2B5EF4-FFF2-40B4-BE49-F238E27FC236}">
                  <a16:creationId xmlns:a16="http://schemas.microsoft.com/office/drawing/2014/main" id="{B43487A4-1CC7-4CFE-BEC1-6768226958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27" y="980"/>
              <a:ext cx="14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19" name="Line 9">
              <a:extLst>
                <a:ext uri="{FF2B5EF4-FFF2-40B4-BE49-F238E27FC236}">
                  <a16:creationId xmlns:a16="http://schemas.microsoft.com/office/drawing/2014/main" id="{8E8A7AEE-BAE9-47CF-919D-284C2013E8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27" y="2522"/>
              <a:ext cx="141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0" name="Line 12">
              <a:extLst>
                <a:ext uri="{FF2B5EF4-FFF2-40B4-BE49-F238E27FC236}">
                  <a16:creationId xmlns:a16="http://schemas.microsoft.com/office/drawing/2014/main" id="{9EE316DA-1C02-48DE-AC9E-29A505CD5D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4" y="980"/>
              <a:ext cx="0" cy="15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1" name="Line 13">
              <a:extLst>
                <a:ext uri="{FF2B5EF4-FFF2-40B4-BE49-F238E27FC236}">
                  <a16:creationId xmlns:a16="http://schemas.microsoft.com/office/drawing/2014/main" id="{EA908CC5-D987-481E-B40A-A1F18C9401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30" y="980"/>
              <a:ext cx="0" cy="15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2" name="Line 14">
              <a:extLst>
                <a:ext uri="{FF2B5EF4-FFF2-40B4-BE49-F238E27FC236}">
                  <a16:creationId xmlns:a16="http://schemas.microsoft.com/office/drawing/2014/main" id="{01DDB82D-AFCC-472D-9ABB-2C85638058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01" y="1733"/>
              <a:ext cx="34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3" name="Line 15">
              <a:extLst>
                <a:ext uri="{FF2B5EF4-FFF2-40B4-BE49-F238E27FC236}">
                  <a16:creationId xmlns:a16="http://schemas.microsoft.com/office/drawing/2014/main" id="{DFD84AD0-B9F2-49D0-AC75-69EA408364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39" y="1731"/>
              <a:ext cx="2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lg" len="lg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424" name="Rectangle 3">
              <a:extLst>
                <a:ext uri="{FF2B5EF4-FFF2-40B4-BE49-F238E27FC236}">
                  <a16:creationId xmlns:a16="http://schemas.microsoft.com/office/drawing/2014/main" id="{27475141-8C9A-48DC-A3B4-941D11E6E8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" y="2341"/>
              <a:ext cx="907" cy="363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4000" b="1">
                  <a:latin typeface="Tahoma" panose="020B0604030504040204" pitchFamily="34" charset="0"/>
                </a:rPr>
                <a:t>R</a:t>
              </a:r>
              <a:r>
                <a:rPr lang="ru-RU" altLang="ru-RU" sz="1800" b="1">
                  <a:latin typeface="Tahoma" panose="020B0604030504040204" pitchFamily="34" charset="0"/>
                </a:rPr>
                <a:t>3</a:t>
              </a:r>
              <a:endParaRPr lang="ru-RU" altLang="ru-RU" sz="2800">
                <a:latin typeface="Tahoma" panose="020B0604030504040204" pitchFamily="34" charset="0"/>
              </a:endParaRPr>
            </a:p>
          </p:txBody>
        </p:sp>
        <p:sp>
          <p:nvSpPr>
            <p:cNvPr id="17425" name="Rectangle 4">
              <a:extLst>
                <a:ext uri="{FF2B5EF4-FFF2-40B4-BE49-F238E27FC236}">
                  <a16:creationId xmlns:a16="http://schemas.microsoft.com/office/drawing/2014/main" id="{0BE0CC1A-1EB2-4E16-94BF-1A450A53B6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4" y="1546"/>
              <a:ext cx="907" cy="363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4000" b="1">
                  <a:latin typeface="Tahoma" panose="020B0604030504040204" pitchFamily="34" charset="0"/>
                </a:rPr>
                <a:t>R</a:t>
              </a:r>
              <a:r>
                <a:rPr lang="ru-RU" altLang="ru-RU" sz="1800" b="1">
                  <a:latin typeface="Tahoma" panose="020B0604030504040204" pitchFamily="34" charset="0"/>
                </a:rPr>
                <a:t>2</a:t>
              </a:r>
              <a:endParaRPr lang="ru-RU" altLang="ru-RU" sz="2800">
                <a:latin typeface="Tahoma" panose="020B0604030504040204" pitchFamily="34" charset="0"/>
              </a:endParaRPr>
            </a:p>
          </p:txBody>
        </p:sp>
        <p:sp>
          <p:nvSpPr>
            <p:cNvPr id="17426" name="Rectangle 5">
              <a:extLst>
                <a:ext uri="{FF2B5EF4-FFF2-40B4-BE49-F238E27FC236}">
                  <a16:creationId xmlns:a16="http://schemas.microsoft.com/office/drawing/2014/main" id="{852A2F6C-51F6-4C2F-AA27-D8664DEBAF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8" y="793"/>
              <a:ext cx="907" cy="363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4000" b="1">
                  <a:latin typeface="Tahoma" panose="020B0604030504040204" pitchFamily="34" charset="0"/>
                </a:rPr>
                <a:t>R</a:t>
              </a:r>
              <a:r>
                <a:rPr lang="en-US" altLang="ru-RU" sz="1800" b="1">
                  <a:latin typeface="Tahoma" panose="020B0604030504040204" pitchFamily="34" charset="0"/>
                </a:rPr>
                <a:t>1</a:t>
              </a:r>
              <a:endParaRPr lang="ru-RU" altLang="ru-RU" sz="2800">
                <a:latin typeface="Tahoma" panose="020B0604030504040204" pitchFamily="34" charset="0"/>
              </a:endParaRPr>
            </a:p>
          </p:txBody>
        </p:sp>
      </p:grpSp>
      <p:pic>
        <p:nvPicPr>
          <p:cNvPr id="2" name="Object 22">
            <a:extLst>
              <a:ext uri="{FF2B5EF4-FFF2-40B4-BE49-F238E27FC236}">
                <a16:creationId xmlns:a16="http://schemas.microsoft.com/office/drawing/2014/main" id="{F0E573E4-ABF3-4987-B092-C88D238B44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6238" y="4908550"/>
            <a:ext cx="3024187" cy="1201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Object 22">
            <a:extLst>
              <a:ext uri="{FF2B5EF4-FFF2-40B4-BE49-F238E27FC236}">
                <a16:creationId xmlns:a16="http://schemas.microsoft.com/office/drawing/2014/main" id="{376E0C81-490C-43A6-A229-AB3979AF90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150" y="4854575"/>
            <a:ext cx="1293813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Object 22">
            <a:extLst>
              <a:ext uri="{FF2B5EF4-FFF2-40B4-BE49-F238E27FC236}">
                <a16:creationId xmlns:a16="http://schemas.microsoft.com/office/drawing/2014/main" id="{3AA4AEEF-CEEF-464C-B19B-3EEABBA7A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950" y="3040063"/>
            <a:ext cx="3282950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6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6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6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92E87E4-A0DD-4779-965D-28480ED5A1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106488"/>
            <a:ext cx="81359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6858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6858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6858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685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685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85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85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85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85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2000"/>
          </a:p>
        </p:txBody>
      </p:sp>
      <p:pic>
        <p:nvPicPr>
          <p:cNvPr id="106499" name="Picture 3">
            <a:extLst>
              <a:ext uri="{FF2B5EF4-FFF2-40B4-BE49-F238E27FC236}">
                <a16:creationId xmlns:a16="http://schemas.microsoft.com/office/drawing/2014/main" id="{A2B0A1F5-D443-44F3-874B-927A64DF8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773238"/>
            <a:ext cx="7921625" cy="4675187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500" name="Rectangle 4">
            <a:extLst>
              <a:ext uri="{FF2B5EF4-FFF2-40B4-BE49-F238E27FC236}">
                <a16:creationId xmlns:a16="http://schemas.microsoft.com/office/drawing/2014/main" id="{7F97A893-DE19-41B7-BD3D-983DE0D17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765175"/>
            <a:ext cx="79216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altLang="ru-RU" sz="24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Из каких элементов состоит данная электрическая цепь и способы соединения </a:t>
            </a:r>
          </a:p>
        </p:txBody>
      </p:sp>
      <p:sp>
        <p:nvSpPr>
          <p:cNvPr id="106501" name="WordArt 5">
            <a:extLst>
              <a:ext uri="{FF2B5EF4-FFF2-40B4-BE49-F238E27FC236}">
                <a16:creationId xmlns:a16="http://schemas.microsoft.com/office/drawing/2014/main" id="{4BF78AA2-8CB1-4FC0-B089-B6CDE45DF2C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55650" y="188913"/>
            <a:ext cx="7848600" cy="523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chemeClr val="bg2"/>
                </a:solidFill>
                <a:effectLst>
                  <a:outerShdw dist="45791" dir="2021404" algn="ctr" rotWithShape="0">
                    <a:schemeClr val="tx2">
                      <a:alpha val="79999"/>
                    </a:schemeClr>
                  </a:outerShdw>
                </a:effectLst>
                <a:cs typeface="Times New Roman" panose="02020603050405020304" pitchFamily="18" charset="0"/>
              </a:rPr>
              <a:t>Электрические цепи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6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5DDB13F5-78BD-4DAB-B271-EEDBDFBAB3E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95288" y="260350"/>
            <a:ext cx="8208962" cy="576263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None/>
            </a:pPr>
            <a:r>
              <a:rPr lang="ru-RU" altLang="ru-RU" sz="2800" b="1">
                <a:solidFill>
                  <a:srgbClr val="FF0000"/>
                </a:solidFill>
              </a:rPr>
              <a:t>Работа электрического тока.</a:t>
            </a:r>
            <a:endParaRPr lang="ru-RU" altLang="ru-RU" sz="2800" b="1" u="sng">
              <a:solidFill>
                <a:srgbClr val="FF0000"/>
              </a:solidFill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endParaRPr lang="ru-RU" altLang="ru-RU" sz="2800" b="1" u="sng">
              <a:solidFill>
                <a:srgbClr val="99FF99"/>
              </a:solidFill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endParaRPr lang="ru-RU" altLang="ru-RU" sz="2800" b="1" u="sng">
              <a:solidFill>
                <a:srgbClr val="99FF99"/>
              </a:solidFill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endParaRPr lang="ru-RU" altLang="ru-RU" sz="2800" b="1" u="sng">
              <a:solidFill>
                <a:srgbClr val="99FF99"/>
              </a:solidFill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9F7C6D6-E2DB-4CD8-A573-C7723C3E4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1268413"/>
            <a:ext cx="3529013" cy="331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90600" indent="-5334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526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9800" indent="-381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ru-RU" altLang="ru-RU" sz="2800" b="1" u="sng">
              <a:solidFill>
                <a:srgbClr val="99FF99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ru-RU" altLang="ru-RU" sz="2800" b="1" u="sng">
                <a:solidFill>
                  <a:srgbClr val="99FF99"/>
                </a:solidFill>
              </a:rPr>
              <a:t>!</a:t>
            </a:r>
          </a:p>
        </p:txBody>
      </p:sp>
      <p:pic>
        <p:nvPicPr>
          <p:cNvPr id="19460" name="Picture 4" descr="Схема физ3">
            <a:extLst>
              <a:ext uri="{FF2B5EF4-FFF2-40B4-BE49-F238E27FC236}">
                <a16:creationId xmlns:a16="http://schemas.microsoft.com/office/drawing/2014/main" id="{B7AA9A62-1A9B-43A9-9BF2-398C62679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908050"/>
            <a:ext cx="8064500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Rectangle 5">
            <a:extLst>
              <a:ext uri="{FF2B5EF4-FFF2-40B4-BE49-F238E27FC236}">
                <a16:creationId xmlns:a16="http://schemas.microsoft.com/office/drawing/2014/main" id="{6EFC2E04-D9F9-4A43-BF19-BED7DD80B2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4437063"/>
            <a:ext cx="5257800" cy="1801812"/>
          </a:xfrm>
          <a:prstGeom prst="rect">
            <a:avLst/>
          </a:prstGeom>
          <a:noFill/>
          <a:ln w="3175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90600" indent="-5334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52600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09800" indent="-381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ru-RU" altLang="ru-RU" sz="2800">
              <a:solidFill>
                <a:srgbClr val="99FF99"/>
              </a:solidFill>
            </a:endParaRPr>
          </a:p>
        </p:txBody>
      </p:sp>
      <p:pic>
        <p:nvPicPr>
          <p:cNvPr id="19462" name="Picture 6">
            <a:extLst>
              <a:ext uri="{FF2B5EF4-FFF2-40B4-BE49-F238E27FC236}">
                <a16:creationId xmlns:a16="http://schemas.microsoft.com/office/drawing/2014/main" id="{AF88AA33-A415-412C-AFB6-C56771BA5F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652963"/>
            <a:ext cx="3240088" cy="152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9463" name="Picture 7">
            <a:extLst>
              <a:ext uri="{FF2B5EF4-FFF2-40B4-BE49-F238E27FC236}">
                <a16:creationId xmlns:a16="http://schemas.microsoft.com/office/drawing/2014/main" id="{A8648ADB-B161-4ECD-B243-67965841D9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4868863"/>
            <a:ext cx="5111750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B770288-55ED-4278-B585-ECA8C57CCEB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95288" y="260350"/>
            <a:ext cx="8208962" cy="576263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None/>
            </a:pPr>
            <a:r>
              <a:rPr lang="ru-RU" altLang="ru-RU" sz="2800" b="1">
                <a:solidFill>
                  <a:srgbClr val="FF0000"/>
                </a:solidFill>
              </a:rPr>
              <a:t>Мощность электрического тока.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ru-RU" altLang="ru-RU" sz="2800" b="1">
              <a:solidFill>
                <a:srgbClr val="FF0000"/>
              </a:solidFill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endParaRPr lang="ru-RU" altLang="ru-RU" sz="2800" b="1" u="sng">
              <a:solidFill>
                <a:srgbClr val="99FF99"/>
              </a:solidFill>
            </a:endParaRPr>
          </a:p>
        </p:txBody>
      </p:sp>
      <p:pic>
        <p:nvPicPr>
          <p:cNvPr id="20483" name="Picture 3" descr="Схема физ6">
            <a:extLst>
              <a:ext uri="{FF2B5EF4-FFF2-40B4-BE49-F238E27FC236}">
                <a16:creationId xmlns:a16="http://schemas.microsoft.com/office/drawing/2014/main" id="{1DF0F32D-4AF1-45CE-A325-8F9D576668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908050"/>
            <a:ext cx="6962775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4">
            <a:extLst>
              <a:ext uri="{FF2B5EF4-FFF2-40B4-BE49-F238E27FC236}">
                <a16:creationId xmlns:a16="http://schemas.microsoft.com/office/drawing/2014/main" id="{B0E7BBC9-A04D-4831-A9CE-260815FE9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797425"/>
            <a:ext cx="3381375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485" name="Picture 5">
            <a:extLst>
              <a:ext uri="{FF2B5EF4-FFF2-40B4-BE49-F238E27FC236}">
                <a16:creationId xmlns:a16="http://schemas.microsoft.com/office/drawing/2014/main" id="{9D373E65-DD59-4710-A9FE-72368036A2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157788"/>
            <a:ext cx="3887788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181C656-9D6B-4F28-B0AF-68E675B4FBA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740775" cy="990600"/>
          </a:xfrm>
        </p:spPr>
        <p:txBody>
          <a:bodyPr lIns="92075" tIns="46037" rIns="92075" bIns="46037"/>
          <a:lstStyle/>
          <a:p>
            <a:pPr eaLnBrk="1" hangingPunct="1"/>
            <a:r>
              <a:rPr lang="ru-RU" altLang="ru-RU" sz="3000"/>
              <a:t>Электрический ток- направленное движение заряженных частиц</a:t>
            </a:r>
          </a:p>
        </p:txBody>
      </p:sp>
      <p:pic>
        <p:nvPicPr>
          <p:cNvPr id="3075" name="Picture 4">
            <a:extLst>
              <a:ext uri="{FF2B5EF4-FFF2-40B4-BE49-F238E27FC236}">
                <a16:creationId xmlns:a16="http://schemas.microsoft.com/office/drawing/2014/main" id="{CD00DA70-9AFD-4048-BE65-3F1559F5FB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9200"/>
            <a:ext cx="6172200" cy="470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6" name="Line 5">
            <a:extLst>
              <a:ext uri="{FF2B5EF4-FFF2-40B4-BE49-F238E27FC236}">
                <a16:creationId xmlns:a16="http://schemas.microsoft.com/office/drawing/2014/main" id="{9B9BA0B2-BDA6-401B-9116-DF9EFF9D76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" y="5029200"/>
            <a:ext cx="1143000" cy="4587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7" name="Line 6">
            <a:extLst>
              <a:ext uri="{FF2B5EF4-FFF2-40B4-BE49-F238E27FC236}">
                <a16:creationId xmlns:a16="http://schemas.microsoft.com/office/drawing/2014/main" id="{69B5FA72-E39F-4026-B1E6-34EA2E1474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9800" y="2286000"/>
            <a:ext cx="2133600" cy="86042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8" name="Line 7">
            <a:extLst>
              <a:ext uri="{FF2B5EF4-FFF2-40B4-BE49-F238E27FC236}">
                <a16:creationId xmlns:a16="http://schemas.microsoft.com/office/drawing/2014/main" id="{025CF486-2FDA-4A07-9B85-ED24BF66C0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4495800"/>
            <a:ext cx="762000" cy="307975"/>
          </a:xfrm>
          <a:prstGeom prst="line">
            <a:avLst/>
          </a:prstGeom>
          <a:noFill/>
          <a:ln w="76200">
            <a:solidFill>
              <a:schemeClr val="tx1"/>
            </a:solidFill>
            <a:prstDash val="dash"/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9" name="Text Box 8">
            <a:extLst>
              <a:ext uri="{FF2B5EF4-FFF2-40B4-BE49-F238E27FC236}">
                <a16:creationId xmlns:a16="http://schemas.microsoft.com/office/drawing/2014/main" id="{62F1BB4F-CFFD-4A7D-9796-D15D0CE74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1524000"/>
            <a:ext cx="685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4800" b="1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3080" name="Text Box 9">
            <a:extLst>
              <a:ext uri="{FF2B5EF4-FFF2-40B4-BE49-F238E27FC236}">
                <a16:creationId xmlns:a16="http://schemas.microsoft.com/office/drawing/2014/main" id="{41B9900F-3136-488A-9124-F9F3E83C6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419600"/>
            <a:ext cx="685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4800" b="1">
                <a:solidFill>
                  <a:srgbClr val="0000FF"/>
                </a:solidFill>
              </a:rPr>
              <a:t>_</a:t>
            </a:r>
          </a:p>
        </p:txBody>
      </p:sp>
      <p:sp>
        <p:nvSpPr>
          <p:cNvPr id="6157" name="Rectangle 2">
            <a:extLst>
              <a:ext uri="{FF2B5EF4-FFF2-40B4-BE49-F238E27FC236}">
                <a16:creationId xmlns:a16="http://schemas.microsoft.com/office/drawing/2014/main" id="{1167C634-D7D1-4BEA-B4FE-629A4EF2A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781675"/>
            <a:ext cx="87407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7" rIns="92075" bIns="46037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000" dirty="0">
                <a:solidFill>
                  <a:schemeClr val="tx2"/>
                </a:solidFill>
              </a:rPr>
              <a:t>За направление тока принимают направление движения положительно заряженных частиц</a:t>
            </a:r>
          </a:p>
        </p:txBody>
      </p:sp>
      <p:grpSp>
        <p:nvGrpSpPr>
          <p:cNvPr id="6162" name="Group 18">
            <a:extLst>
              <a:ext uri="{FF2B5EF4-FFF2-40B4-BE49-F238E27FC236}">
                <a16:creationId xmlns:a16="http://schemas.microsoft.com/office/drawing/2014/main" id="{24A7F83D-6038-4A81-8D45-809CEB5D4C90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1676400"/>
            <a:ext cx="1143000" cy="1193800"/>
            <a:chOff x="4224" y="1056"/>
            <a:chExt cx="720" cy="752"/>
          </a:xfrm>
        </p:grpSpPr>
        <p:sp>
          <p:nvSpPr>
            <p:cNvPr id="3086" name="Line 12">
              <a:extLst>
                <a:ext uri="{FF2B5EF4-FFF2-40B4-BE49-F238E27FC236}">
                  <a16:creationId xmlns:a16="http://schemas.microsoft.com/office/drawing/2014/main" id="{3056FFDA-37BF-43C9-BE0E-7C855B1799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24" y="1518"/>
              <a:ext cx="720" cy="29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stealth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pic>
          <p:nvPicPr>
            <p:cNvPr id="3087" name="Object 16">
              <a:extLst>
                <a:ext uri="{FF2B5EF4-FFF2-40B4-BE49-F238E27FC236}">
                  <a16:creationId xmlns:a16="http://schemas.microsoft.com/office/drawing/2014/main" id="{0951BE49-267B-4680-8C62-8472FF04DF7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0" y="1056"/>
              <a:ext cx="446" cy="5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6164" name="Group 20">
            <a:extLst>
              <a:ext uri="{FF2B5EF4-FFF2-40B4-BE49-F238E27FC236}">
                <a16:creationId xmlns:a16="http://schemas.microsoft.com/office/drawing/2014/main" id="{2CAE0E7A-8C08-4454-B12D-BC34FC2AD3C6}"/>
              </a:ext>
            </a:extLst>
          </p:cNvPr>
          <p:cNvGrpSpPr>
            <a:grpSpLocks/>
          </p:cNvGrpSpPr>
          <p:nvPr/>
        </p:nvGrpSpPr>
        <p:grpSpPr bwMode="auto">
          <a:xfrm>
            <a:off x="9601200" y="-2714625"/>
            <a:ext cx="7010400" cy="2828925"/>
            <a:chOff x="240" y="623"/>
            <a:chExt cx="4416" cy="1782"/>
          </a:xfrm>
        </p:grpSpPr>
        <p:pic>
          <p:nvPicPr>
            <p:cNvPr id="3084" name="Object 21">
              <a:extLst>
                <a:ext uri="{FF2B5EF4-FFF2-40B4-BE49-F238E27FC236}">
                  <a16:creationId xmlns:a16="http://schemas.microsoft.com/office/drawing/2014/main" id="{75FB214D-B7CC-4FBF-BD64-319ABD6F0E6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1152"/>
              <a:ext cx="778" cy="10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3085" name="Line 22">
              <a:extLst>
                <a:ext uri="{FF2B5EF4-FFF2-40B4-BE49-F238E27FC236}">
                  <a16:creationId xmlns:a16="http://schemas.microsoft.com/office/drawing/2014/main" id="{40471B5F-3E5F-4F1D-904B-58B158795D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0" y="623"/>
              <a:ext cx="4416" cy="178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stealth" w="lg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-1.01666 0.5298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833" y="26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Object 4">
            <a:extLst>
              <a:ext uri="{FF2B5EF4-FFF2-40B4-BE49-F238E27FC236}">
                <a16:creationId xmlns:a16="http://schemas.microsoft.com/office/drawing/2014/main" id="{89E1BDB8-6CF5-4E72-90F4-031C73F066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247650"/>
            <a:ext cx="7993063" cy="654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Object 6">
            <a:extLst>
              <a:ext uri="{FF2B5EF4-FFF2-40B4-BE49-F238E27FC236}">
                <a16:creationId xmlns:a16="http://schemas.microsoft.com/office/drawing/2014/main" id="{6E166840-73DC-4900-868B-55E4679CE17C}"/>
              </a:ext>
            </a:extLst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1320800"/>
            <a:ext cx="2597150" cy="2684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099" name="Object 5">
            <a:extLst>
              <a:ext uri="{FF2B5EF4-FFF2-40B4-BE49-F238E27FC236}">
                <a16:creationId xmlns:a16="http://schemas.microsoft.com/office/drawing/2014/main" id="{6D7A2B49-B4FE-46B5-8568-08591954BF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2924175"/>
            <a:ext cx="914400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0" name="Object 9">
            <a:extLst>
              <a:ext uri="{FF2B5EF4-FFF2-40B4-BE49-F238E27FC236}">
                <a16:creationId xmlns:a16="http://schemas.microsoft.com/office/drawing/2014/main" id="{5D1938A6-9194-4754-AA90-6BF3D2A4C22E}"/>
              </a:ext>
            </a:extLst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4114800"/>
            <a:ext cx="2286000" cy="13636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1" name="Object 13">
            <a:extLst>
              <a:ext uri="{FF2B5EF4-FFF2-40B4-BE49-F238E27FC236}">
                <a16:creationId xmlns:a16="http://schemas.microsoft.com/office/drawing/2014/main" id="{78C643B0-D17C-44F1-9827-BC86284FD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191000"/>
            <a:ext cx="5284788" cy="1214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2" name="Line 2">
            <a:extLst>
              <a:ext uri="{FF2B5EF4-FFF2-40B4-BE49-F238E27FC236}">
                <a16:creationId xmlns:a16="http://schemas.microsoft.com/office/drawing/2014/main" id="{88AC8760-BDEA-436C-9B5F-B8209572A25A}"/>
              </a:ext>
            </a:extLst>
          </p:cNvPr>
          <p:cNvSpPr>
            <a:spLocks noChangeShapeType="1"/>
          </p:cNvSpPr>
          <p:nvPr/>
        </p:nvSpPr>
        <p:spPr bwMode="auto">
          <a:xfrm rot="-5400000">
            <a:off x="6361907" y="5691981"/>
            <a:ext cx="0" cy="8651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AutoShape 8">
            <a:extLst>
              <a:ext uri="{FF2B5EF4-FFF2-40B4-BE49-F238E27FC236}">
                <a16:creationId xmlns:a16="http://schemas.microsoft.com/office/drawing/2014/main" id="{351A1E08-4D57-4A9C-996E-5B19711A66F9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3824288" y="4168775"/>
            <a:ext cx="719138" cy="3919537"/>
          </a:xfrm>
          <a:prstGeom prst="can">
            <a:avLst>
              <a:gd name="adj" fmla="val 42641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omic Sans MS" pitchFamily="66" charset="0"/>
            </a:endParaRPr>
          </a:p>
        </p:txBody>
      </p:sp>
      <p:sp>
        <p:nvSpPr>
          <p:cNvPr id="4104" name="Line 9">
            <a:extLst>
              <a:ext uri="{FF2B5EF4-FFF2-40B4-BE49-F238E27FC236}">
                <a16:creationId xmlns:a16="http://schemas.microsoft.com/office/drawing/2014/main" id="{F8157F91-B8EB-438A-8805-DA8A5BCDB827}"/>
              </a:ext>
            </a:extLst>
          </p:cNvPr>
          <p:cNvSpPr>
            <a:spLocks noChangeShapeType="1"/>
          </p:cNvSpPr>
          <p:nvPr/>
        </p:nvSpPr>
        <p:spPr bwMode="auto">
          <a:xfrm rot="-5400000">
            <a:off x="1816894" y="5588794"/>
            <a:ext cx="0" cy="10810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5" name="Oval 10">
            <a:extLst>
              <a:ext uri="{FF2B5EF4-FFF2-40B4-BE49-F238E27FC236}">
                <a16:creationId xmlns:a16="http://schemas.microsoft.com/office/drawing/2014/main" id="{5DC1A686-5119-4728-AA98-2499151B7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2275" y="5754688"/>
            <a:ext cx="720725" cy="720725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Comic Sans MS" panose="030F0702030302020204" pitchFamily="66" charset="0"/>
            </a:endParaRPr>
          </a:p>
        </p:txBody>
      </p:sp>
      <p:sp>
        <p:nvSpPr>
          <p:cNvPr id="4106" name="Text Box 11">
            <a:extLst>
              <a:ext uri="{FF2B5EF4-FFF2-40B4-BE49-F238E27FC236}">
                <a16:creationId xmlns:a16="http://schemas.microsoft.com/office/drawing/2014/main" id="{D0E4C9D9-8EB1-4FFC-ABBC-DC86400AF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6738" y="5768975"/>
            <a:ext cx="5762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3600" b="1">
                <a:cs typeface="Arial" panose="020B0604020202020204" pitchFamily="34" charset="0"/>
              </a:rPr>
              <a:t>А</a:t>
            </a:r>
          </a:p>
        </p:txBody>
      </p:sp>
      <p:sp>
        <p:nvSpPr>
          <p:cNvPr id="4107" name="Line 12">
            <a:extLst>
              <a:ext uri="{FF2B5EF4-FFF2-40B4-BE49-F238E27FC236}">
                <a16:creationId xmlns:a16="http://schemas.microsoft.com/office/drawing/2014/main" id="{70527962-53FB-4A43-BCB7-9EA76C758D27}"/>
              </a:ext>
            </a:extLst>
          </p:cNvPr>
          <p:cNvSpPr>
            <a:spLocks noChangeShapeType="1"/>
          </p:cNvSpPr>
          <p:nvPr/>
        </p:nvSpPr>
        <p:spPr bwMode="auto">
          <a:xfrm rot="-5400000">
            <a:off x="7925594" y="5696744"/>
            <a:ext cx="0" cy="8651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" name="Line 13">
            <a:extLst>
              <a:ext uri="{FF2B5EF4-FFF2-40B4-BE49-F238E27FC236}">
                <a16:creationId xmlns:a16="http://schemas.microsoft.com/office/drawing/2014/main" id="{DEBEDF66-AD89-453F-9310-1DF1BFE2C5FC}"/>
              </a:ext>
            </a:extLst>
          </p:cNvPr>
          <p:cNvSpPr>
            <a:spLocks noChangeShapeType="1"/>
          </p:cNvSpPr>
          <p:nvPr/>
        </p:nvSpPr>
        <p:spPr bwMode="auto">
          <a:xfrm>
            <a:off x="3565525" y="5970588"/>
            <a:ext cx="2159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" name="Group 14">
            <a:extLst>
              <a:ext uri="{FF2B5EF4-FFF2-40B4-BE49-F238E27FC236}">
                <a16:creationId xmlns:a16="http://schemas.microsoft.com/office/drawing/2014/main" id="{EEBE69E6-4AE4-4B6A-84D8-AD18F455D726}"/>
              </a:ext>
            </a:extLst>
          </p:cNvPr>
          <p:cNvGrpSpPr>
            <a:grpSpLocks noChangeAspect="1"/>
          </p:cNvGrpSpPr>
          <p:nvPr/>
        </p:nvGrpSpPr>
        <p:grpSpPr bwMode="auto">
          <a:xfrm rot="10800000">
            <a:off x="3762375" y="5889625"/>
            <a:ext cx="153988" cy="153988"/>
            <a:chOff x="703" y="1933"/>
            <a:chExt cx="136" cy="136"/>
          </a:xfrm>
        </p:grpSpPr>
        <p:sp>
          <p:nvSpPr>
            <p:cNvPr id="4124" name="Oval 15">
              <a:extLst>
                <a:ext uri="{FF2B5EF4-FFF2-40B4-BE49-F238E27FC236}">
                  <a16:creationId xmlns:a16="http://schemas.microsoft.com/office/drawing/2014/main" id="{2E21B2C0-67E1-4E1E-A88C-6D196900012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3" y="1933"/>
              <a:ext cx="136" cy="136"/>
            </a:xfrm>
            <a:prstGeom prst="ellipse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>
                <a:latin typeface="Comic Sans MS" panose="030F0702030302020204" pitchFamily="66" charset="0"/>
              </a:endParaRPr>
            </a:p>
          </p:txBody>
        </p:sp>
        <p:sp>
          <p:nvSpPr>
            <p:cNvPr id="4125" name="Line 16">
              <a:extLst>
                <a:ext uri="{FF2B5EF4-FFF2-40B4-BE49-F238E27FC236}">
                  <a16:creationId xmlns:a16="http://schemas.microsoft.com/office/drawing/2014/main" id="{6A82F9C2-B6C7-498E-A9EF-61337798B03F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727" y="2003"/>
              <a:ext cx="91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" name="Line 17">
            <a:extLst>
              <a:ext uri="{FF2B5EF4-FFF2-40B4-BE49-F238E27FC236}">
                <a16:creationId xmlns:a16="http://schemas.microsoft.com/office/drawing/2014/main" id="{9C41D705-B454-4138-A8AC-3F6C4352CD0A}"/>
              </a:ext>
            </a:extLst>
          </p:cNvPr>
          <p:cNvSpPr>
            <a:spLocks noChangeShapeType="1"/>
          </p:cNvSpPr>
          <p:nvPr/>
        </p:nvSpPr>
        <p:spPr bwMode="auto">
          <a:xfrm>
            <a:off x="3576638" y="6148388"/>
            <a:ext cx="2159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3" name="Group 18">
            <a:extLst>
              <a:ext uri="{FF2B5EF4-FFF2-40B4-BE49-F238E27FC236}">
                <a16:creationId xmlns:a16="http://schemas.microsoft.com/office/drawing/2014/main" id="{A4671844-D2D2-47A8-9848-5FF6D9745513}"/>
              </a:ext>
            </a:extLst>
          </p:cNvPr>
          <p:cNvGrpSpPr>
            <a:grpSpLocks noChangeAspect="1"/>
          </p:cNvGrpSpPr>
          <p:nvPr/>
        </p:nvGrpSpPr>
        <p:grpSpPr bwMode="auto">
          <a:xfrm rot="10800000">
            <a:off x="3700463" y="6069013"/>
            <a:ext cx="153987" cy="153987"/>
            <a:chOff x="703" y="1933"/>
            <a:chExt cx="136" cy="136"/>
          </a:xfrm>
        </p:grpSpPr>
        <p:sp>
          <p:nvSpPr>
            <p:cNvPr id="4122" name="Oval 19">
              <a:extLst>
                <a:ext uri="{FF2B5EF4-FFF2-40B4-BE49-F238E27FC236}">
                  <a16:creationId xmlns:a16="http://schemas.microsoft.com/office/drawing/2014/main" id="{3DF7FDD2-B318-4204-B6DE-104C6ED73C0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3" y="1933"/>
              <a:ext cx="136" cy="136"/>
            </a:xfrm>
            <a:prstGeom prst="ellipse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>
                <a:latin typeface="Comic Sans MS" panose="030F0702030302020204" pitchFamily="66" charset="0"/>
              </a:endParaRPr>
            </a:p>
          </p:txBody>
        </p:sp>
        <p:sp>
          <p:nvSpPr>
            <p:cNvPr id="4123" name="Line 20">
              <a:extLst>
                <a:ext uri="{FF2B5EF4-FFF2-40B4-BE49-F238E27FC236}">
                  <a16:creationId xmlns:a16="http://schemas.microsoft.com/office/drawing/2014/main" id="{8FBF71AC-1C83-48D1-B666-4300E179C6BF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727" y="2003"/>
              <a:ext cx="91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" name="Line 21">
            <a:extLst>
              <a:ext uri="{FF2B5EF4-FFF2-40B4-BE49-F238E27FC236}">
                <a16:creationId xmlns:a16="http://schemas.microsoft.com/office/drawing/2014/main" id="{EA4FC03B-6138-46BD-9A27-7E3766CB7FF2}"/>
              </a:ext>
            </a:extLst>
          </p:cNvPr>
          <p:cNvSpPr>
            <a:spLocks noChangeShapeType="1"/>
          </p:cNvSpPr>
          <p:nvPr/>
        </p:nvSpPr>
        <p:spPr bwMode="auto">
          <a:xfrm>
            <a:off x="3557588" y="6340475"/>
            <a:ext cx="2159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4" name="Group 22">
            <a:extLst>
              <a:ext uri="{FF2B5EF4-FFF2-40B4-BE49-F238E27FC236}">
                <a16:creationId xmlns:a16="http://schemas.microsoft.com/office/drawing/2014/main" id="{86C796B3-6E24-434E-A640-F673E87AAD51}"/>
              </a:ext>
            </a:extLst>
          </p:cNvPr>
          <p:cNvGrpSpPr>
            <a:grpSpLocks noChangeAspect="1"/>
          </p:cNvGrpSpPr>
          <p:nvPr/>
        </p:nvGrpSpPr>
        <p:grpSpPr bwMode="auto">
          <a:xfrm rot="10800000">
            <a:off x="3759200" y="6259513"/>
            <a:ext cx="153988" cy="153987"/>
            <a:chOff x="703" y="1933"/>
            <a:chExt cx="136" cy="136"/>
          </a:xfrm>
        </p:grpSpPr>
        <p:sp>
          <p:nvSpPr>
            <p:cNvPr id="4120" name="Oval 23">
              <a:extLst>
                <a:ext uri="{FF2B5EF4-FFF2-40B4-BE49-F238E27FC236}">
                  <a16:creationId xmlns:a16="http://schemas.microsoft.com/office/drawing/2014/main" id="{84BAC6BB-27C4-4FED-B3A2-7124B9A39EE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03" y="1933"/>
              <a:ext cx="136" cy="136"/>
            </a:xfrm>
            <a:prstGeom prst="ellipse">
              <a:avLst/>
            </a:prstGeom>
            <a:solidFill>
              <a:srgbClr val="FF66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>
                <a:latin typeface="Comic Sans MS" panose="030F0702030302020204" pitchFamily="66" charset="0"/>
              </a:endParaRPr>
            </a:p>
          </p:txBody>
        </p:sp>
        <p:sp>
          <p:nvSpPr>
            <p:cNvPr id="4121" name="Line 24">
              <a:extLst>
                <a:ext uri="{FF2B5EF4-FFF2-40B4-BE49-F238E27FC236}">
                  <a16:creationId xmlns:a16="http://schemas.microsoft.com/office/drawing/2014/main" id="{42F607D2-EE2F-459A-84BB-DED0B453334C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727" y="2003"/>
              <a:ext cx="91" cy="0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7" name="Oval 25" descr="Широкий диагональный 2">
            <a:extLst>
              <a:ext uri="{FF2B5EF4-FFF2-40B4-BE49-F238E27FC236}">
                <a16:creationId xmlns:a16="http://schemas.microsoft.com/office/drawing/2014/main" id="{7A1F0641-7A5A-4D8F-B53D-286016575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8663" y="5780088"/>
            <a:ext cx="360362" cy="720725"/>
          </a:xfrm>
          <a:prstGeom prst="ellipse">
            <a:avLst/>
          </a:prstGeom>
          <a:blipFill dpi="0" rotWithShape="0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Comic Sans MS" panose="030F0702030302020204" pitchFamily="66" charset="0"/>
            </a:endParaRPr>
          </a:p>
        </p:txBody>
      </p:sp>
      <p:sp>
        <p:nvSpPr>
          <p:cNvPr id="28" name="Line 26">
            <a:extLst>
              <a:ext uri="{FF2B5EF4-FFF2-40B4-BE49-F238E27FC236}">
                <a16:creationId xmlns:a16="http://schemas.microsoft.com/office/drawing/2014/main" id="{C929423F-9FB9-4DAB-B7F7-5455D8702AF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60688" y="6138863"/>
            <a:ext cx="360362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" name="Line 27">
            <a:extLst>
              <a:ext uri="{FF2B5EF4-FFF2-40B4-BE49-F238E27FC236}">
                <a16:creationId xmlns:a16="http://schemas.microsoft.com/office/drawing/2014/main" id="{3260CF3F-C28C-4027-89AA-BDD29584C74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4825" y="5970588"/>
            <a:ext cx="360363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" name="Line 28">
            <a:extLst>
              <a:ext uri="{FF2B5EF4-FFF2-40B4-BE49-F238E27FC236}">
                <a16:creationId xmlns:a16="http://schemas.microsoft.com/office/drawing/2014/main" id="{78EE497F-A7DC-44B1-A679-439324464F1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33725" y="6340475"/>
            <a:ext cx="360363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18" name="Rectangle 4">
            <a:hlinkClick r:id="" action="ppaction://noaction"/>
            <a:extLst>
              <a:ext uri="{FF2B5EF4-FFF2-40B4-BE49-F238E27FC236}">
                <a16:creationId xmlns:a16="http://schemas.microsoft.com/office/drawing/2014/main" id="{633E3EB0-69CA-4C1E-B6B7-180EE4CC00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3888" y="0"/>
            <a:ext cx="434657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6600" b="1">
                <a:solidFill>
                  <a:srgbClr val="3333FF"/>
                </a:solidFill>
              </a:rPr>
              <a:t>Сила тока</a:t>
            </a:r>
          </a:p>
        </p:txBody>
      </p:sp>
      <p:pic>
        <p:nvPicPr>
          <p:cNvPr id="4119" name="Object 30">
            <a:extLst>
              <a:ext uri="{FF2B5EF4-FFF2-40B4-BE49-F238E27FC236}">
                <a16:creationId xmlns:a16="http://schemas.microsoft.com/office/drawing/2014/main" id="{EBC2E3CA-A046-4957-986F-172EAB125C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981200"/>
            <a:ext cx="3194050" cy="155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17BB526-9E3B-4C2A-A9BC-3692B130C17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191000" y="-152400"/>
            <a:ext cx="4005263" cy="1143000"/>
          </a:xfrm>
        </p:spPr>
        <p:txBody>
          <a:bodyPr lIns="92075" tIns="46037" rIns="92075" bIns="46037"/>
          <a:lstStyle/>
          <a:p>
            <a:pPr eaLnBrk="1" hangingPunct="1"/>
            <a:r>
              <a:rPr lang="ru-RU" altLang="ru-RU"/>
              <a:t>Амперметр</a:t>
            </a:r>
          </a:p>
        </p:txBody>
      </p:sp>
      <p:pic>
        <p:nvPicPr>
          <p:cNvPr id="5123" name="Picture 3" descr="Безимени-5">
            <a:extLst>
              <a:ext uri="{FF2B5EF4-FFF2-40B4-BE49-F238E27FC236}">
                <a16:creationId xmlns:a16="http://schemas.microsoft.com/office/drawing/2014/main" id="{26E7BC91-93D9-4DD4-A9D3-06B6186F1025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260350"/>
            <a:ext cx="3025775" cy="39608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4" name="Text Box 4">
            <a:extLst>
              <a:ext uri="{FF2B5EF4-FFF2-40B4-BE49-F238E27FC236}">
                <a16:creationId xmlns:a16="http://schemas.microsoft.com/office/drawing/2014/main" id="{910F52B4-E944-42A3-9ED1-C8FFC3CBD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838200"/>
            <a:ext cx="54197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000">
                <a:latin typeface="Tahoma" panose="020B0604030504040204" pitchFamily="34" charset="0"/>
                <a:cs typeface="Arial" panose="020B0604020202020204" pitchFamily="34" charset="0"/>
              </a:rPr>
              <a:t>включают последовательно с тем элементом цепи, в котором значение тока измеряется.</a:t>
            </a:r>
          </a:p>
        </p:txBody>
      </p:sp>
      <p:grpSp>
        <p:nvGrpSpPr>
          <p:cNvPr id="5125" name="Group 7">
            <a:extLst>
              <a:ext uri="{FF2B5EF4-FFF2-40B4-BE49-F238E27FC236}">
                <a16:creationId xmlns:a16="http://schemas.microsoft.com/office/drawing/2014/main" id="{C7EDD6A4-B9E5-4C87-9F48-190B06DD1659}"/>
              </a:ext>
            </a:extLst>
          </p:cNvPr>
          <p:cNvGrpSpPr>
            <a:grpSpLocks/>
          </p:cNvGrpSpPr>
          <p:nvPr/>
        </p:nvGrpSpPr>
        <p:grpSpPr bwMode="auto">
          <a:xfrm>
            <a:off x="4022725" y="1870075"/>
            <a:ext cx="3673475" cy="2819400"/>
            <a:chOff x="1292" y="1933"/>
            <a:chExt cx="2314" cy="1776"/>
          </a:xfrm>
        </p:grpSpPr>
        <p:sp>
          <p:nvSpPr>
            <p:cNvPr id="5137" name="Line 8">
              <a:extLst>
                <a:ext uri="{FF2B5EF4-FFF2-40B4-BE49-F238E27FC236}">
                  <a16:creationId xmlns:a16="http://schemas.microsoft.com/office/drawing/2014/main" id="{E9EFDC80-2A2D-4120-8D82-5B0067D0DF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2" y="2160"/>
              <a:ext cx="59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38" name="Line 9">
              <a:extLst>
                <a:ext uri="{FF2B5EF4-FFF2-40B4-BE49-F238E27FC236}">
                  <a16:creationId xmlns:a16="http://schemas.microsoft.com/office/drawing/2014/main" id="{5360B87B-7876-4C52-AD80-9590EB6601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2" y="2115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39" name="Line 10">
              <a:extLst>
                <a:ext uri="{FF2B5EF4-FFF2-40B4-BE49-F238E27FC236}">
                  <a16:creationId xmlns:a16="http://schemas.microsoft.com/office/drawing/2014/main" id="{EEC7EFB4-7A22-4E83-B495-F084358ACC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2" y="2069"/>
              <a:ext cx="0" cy="18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40" name="Line 11">
              <a:extLst>
                <a:ext uri="{FF2B5EF4-FFF2-40B4-BE49-F238E27FC236}">
                  <a16:creationId xmlns:a16="http://schemas.microsoft.com/office/drawing/2014/main" id="{EC4A20FF-9943-467B-8174-4D85C7C03A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3" y="1933"/>
              <a:ext cx="0" cy="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41" name="Line 12">
              <a:extLst>
                <a:ext uri="{FF2B5EF4-FFF2-40B4-BE49-F238E27FC236}">
                  <a16:creationId xmlns:a16="http://schemas.microsoft.com/office/drawing/2014/main" id="{61737918-4443-40AB-A9C0-74B0301394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3" y="2160"/>
              <a:ext cx="6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42" name="Line 13">
              <a:extLst>
                <a:ext uri="{FF2B5EF4-FFF2-40B4-BE49-F238E27FC236}">
                  <a16:creationId xmlns:a16="http://schemas.microsoft.com/office/drawing/2014/main" id="{4730E961-991D-4285-A896-120530317B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26" y="2024"/>
              <a:ext cx="181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43" name="Line 14">
              <a:extLst>
                <a:ext uri="{FF2B5EF4-FFF2-40B4-BE49-F238E27FC236}">
                  <a16:creationId xmlns:a16="http://schemas.microsoft.com/office/drawing/2014/main" id="{604DE5D7-4BFE-4AA1-951C-CDA5EFBDAD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2" y="2160"/>
              <a:ext cx="0" cy="77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44" name="Line 15">
              <a:extLst>
                <a:ext uri="{FF2B5EF4-FFF2-40B4-BE49-F238E27FC236}">
                  <a16:creationId xmlns:a16="http://schemas.microsoft.com/office/drawing/2014/main" id="{23C360D3-F0C7-4EC7-8F65-68D022DCA5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2" y="2931"/>
              <a:ext cx="4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45" name="Rectangle 16">
              <a:extLst>
                <a:ext uri="{FF2B5EF4-FFF2-40B4-BE49-F238E27FC236}">
                  <a16:creationId xmlns:a16="http://schemas.microsoft.com/office/drawing/2014/main" id="{A6E2B133-2ECC-4B09-95F1-B9515FFDFB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1" y="2840"/>
              <a:ext cx="409" cy="136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5146" name="Line 17">
              <a:extLst>
                <a:ext uri="{FF2B5EF4-FFF2-40B4-BE49-F238E27FC236}">
                  <a16:creationId xmlns:a16="http://schemas.microsoft.com/office/drawing/2014/main" id="{5DF2F5E2-4B6C-4DF8-8E9D-F9BCD79036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5" y="2886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47" name="Line 18">
              <a:extLst>
                <a:ext uri="{FF2B5EF4-FFF2-40B4-BE49-F238E27FC236}">
                  <a16:creationId xmlns:a16="http://schemas.microsoft.com/office/drawing/2014/main" id="{68815814-B3BB-4FB8-975D-AE8E1EDE33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2931"/>
              <a:ext cx="140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48" name="Line 19">
              <a:extLst>
                <a:ext uri="{FF2B5EF4-FFF2-40B4-BE49-F238E27FC236}">
                  <a16:creationId xmlns:a16="http://schemas.microsoft.com/office/drawing/2014/main" id="{91714483-0394-4652-8188-D6A6485EED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5" y="2160"/>
              <a:ext cx="77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49" name="Line 20">
              <a:extLst>
                <a:ext uri="{FF2B5EF4-FFF2-40B4-BE49-F238E27FC236}">
                  <a16:creationId xmlns:a16="http://schemas.microsoft.com/office/drawing/2014/main" id="{E7C98884-53BD-4878-ADE2-4BAD6C5E60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6" y="2160"/>
              <a:ext cx="0" cy="77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cxnSp>
          <p:nvCxnSpPr>
            <p:cNvPr id="5150" name="AutoShape 21">
              <a:extLst>
                <a:ext uri="{FF2B5EF4-FFF2-40B4-BE49-F238E27FC236}">
                  <a16:creationId xmlns:a16="http://schemas.microsoft.com/office/drawing/2014/main" id="{D176078D-3BFE-4631-A897-8E2B11251F7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36" y="3709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151" name="Line 22">
              <a:extLst>
                <a:ext uri="{FF2B5EF4-FFF2-40B4-BE49-F238E27FC236}">
                  <a16:creationId xmlns:a16="http://schemas.microsoft.com/office/drawing/2014/main" id="{617FC5C6-7F83-4838-B671-8F9A387EC6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72" y="2931"/>
              <a:ext cx="0" cy="4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52" name="Line 23">
              <a:extLst>
                <a:ext uri="{FF2B5EF4-FFF2-40B4-BE49-F238E27FC236}">
                  <a16:creationId xmlns:a16="http://schemas.microsoft.com/office/drawing/2014/main" id="{6B863DDF-29EE-4AFC-87DD-22640DB6FF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0" y="3412"/>
              <a:ext cx="86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53" name="Line 24">
              <a:extLst>
                <a:ext uri="{FF2B5EF4-FFF2-40B4-BE49-F238E27FC236}">
                  <a16:creationId xmlns:a16="http://schemas.microsoft.com/office/drawing/2014/main" id="{D0957BF4-FE7B-44D1-A361-11351F075C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0" y="2931"/>
              <a:ext cx="0" cy="4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54" name="Oval 25">
              <a:extLst>
                <a:ext uri="{FF2B5EF4-FFF2-40B4-BE49-F238E27FC236}">
                  <a16:creationId xmlns:a16="http://schemas.microsoft.com/office/drawing/2014/main" id="{8DF4F454-451C-4DEC-BA7F-618CF905F5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2" y="3249"/>
              <a:ext cx="317" cy="317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800" b="1">
                  <a:latin typeface="Tahoma" panose="020B0604030504040204" pitchFamily="34" charset="0"/>
                  <a:cs typeface="Arial" panose="020B0604020202020204" pitchFamily="34" charset="0"/>
                </a:rPr>
                <a:t>V</a:t>
              </a:r>
              <a:endParaRPr lang="ru-RU" altLang="ru-RU" sz="2800" b="1">
                <a:latin typeface="Tahom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55" name="Oval 26">
              <a:extLst>
                <a:ext uri="{FF2B5EF4-FFF2-40B4-BE49-F238E27FC236}">
                  <a16:creationId xmlns:a16="http://schemas.microsoft.com/office/drawing/2014/main" id="{D8D50B40-9D9D-4250-87FD-76C829DD2E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5" y="2795"/>
              <a:ext cx="317" cy="317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800" b="1">
                  <a:latin typeface="Tahoma" panose="020B0604030504040204" pitchFamily="34" charset="0"/>
                  <a:cs typeface="Arial" panose="020B0604020202020204" pitchFamily="34" charset="0"/>
                </a:rPr>
                <a:t>A</a:t>
              </a:r>
              <a:endParaRPr lang="ru-RU" altLang="ru-RU" sz="2800" b="1">
                <a:latin typeface="Tahoma" panose="020B060403050404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300" name="Group 36">
            <a:extLst>
              <a:ext uri="{FF2B5EF4-FFF2-40B4-BE49-F238E27FC236}">
                <a16:creationId xmlns:a16="http://schemas.microsoft.com/office/drawing/2014/main" id="{74650B5D-1AF5-40AF-A056-D303ADA047EF}"/>
              </a:ext>
            </a:extLst>
          </p:cNvPr>
          <p:cNvGrpSpPr>
            <a:grpSpLocks/>
          </p:cNvGrpSpPr>
          <p:nvPr/>
        </p:nvGrpSpPr>
        <p:grpSpPr bwMode="auto">
          <a:xfrm>
            <a:off x="4467225" y="1600200"/>
            <a:ext cx="1104900" cy="690563"/>
            <a:chOff x="2616" y="1536"/>
            <a:chExt cx="696" cy="435"/>
          </a:xfrm>
        </p:grpSpPr>
        <p:sp>
          <p:nvSpPr>
            <p:cNvPr id="5135" name="Text Box 29">
              <a:extLst>
                <a:ext uri="{FF2B5EF4-FFF2-40B4-BE49-F238E27FC236}">
                  <a16:creationId xmlns:a16="http://schemas.microsoft.com/office/drawing/2014/main" id="{C3AF1180-2B27-4B83-BB63-52D5EC0FA1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16" y="1536"/>
              <a:ext cx="31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b="1">
                  <a:solidFill>
                    <a:srgbClr val="0000FF"/>
                  </a:solidFill>
                </a:rPr>
                <a:t>_</a:t>
              </a:r>
            </a:p>
          </p:txBody>
        </p:sp>
        <p:sp>
          <p:nvSpPr>
            <p:cNvPr id="5136" name="Text Box 30">
              <a:extLst>
                <a:ext uri="{FF2B5EF4-FFF2-40B4-BE49-F238E27FC236}">
                  <a16:creationId xmlns:a16="http://schemas.microsoft.com/office/drawing/2014/main" id="{868C6C6E-3287-4E7B-85AE-9DEF659345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2" y="1644"/>
              <a:ext cx="30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b="1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11301" name="Group 37">
            <a:extLst>
              <a:ext uri="{FF2B5EF4-FFF2-40B4-BE49-F238E27FC236}">
                <a16:creationId xmlns:a16="http://schemas.microsoft.com/office/drawing/2014/main" id="{F977A5AE-4765-446D-BD38-11F4DED72B1F}"/>
              </a:ext>
            </a:extLst>
          </p:cNvPr>
          <p:cNvGrpSpPr>
            <a:grpSpLocks/>
          </p:cNvGrpSpPr>
          <p:nvPr/>
        </p:nvGrpSpPr>
        <p:grpSpPr bwMode="auto">
          <a:xfrm>
            <a:off x="6257925" y="2867025"/>
            <a:ext cx="1295400" cy="671513"/>
            <a:chOff x="3744" y="2334"/>
            <a:chExt cx="816" cy="423"/>
          </a:xfrm>
        </p:grpSpPr>
        <p:sp>
          <p:nvSpPr>
            <p:cNvPr id="5133" name="Text Box 34">
              <a:extLst>
                <a:ext uri="{FF2B5EF4-FFF2-40B4-BE49-F238E27FC236}">
                  <a16:creationId xmlns:a16="http://schemas.microsoft.com/office/drawing/2014/main" id="{93DF37E3-86B7-4E46-8372-EC7B2167F7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2334"/>
              <a:ext cx="31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b="1">
                  <a:solidFill>
                    <a:srgbClr val="0000FF"/>
                  </a:solidFill>
                </a:rPr>
                <a:t>_</a:t>
              </a:r>
            </a:p>
          </p:txBody>
        </p:sp>
        <p:sp>
          <p:nvSpPr>
            <p:cNvPr id="5134" name="Text Box 35">
              <a:extLst>
                <a:ext uri="{FF2B5EF4-FFF2-40B4-BE49-F238E27FC236}">
                  <a16:creationId xmlns:a16="http://schemas.microsoft.com/office/drawing/2014/main" id="{1DDDE030-1B41-457E-B6BE-0403BCB337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60" y="2430"/>
              <a:ext cx="30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b="1">
                  <a:solidFill>
                    <a:srgbClr val="FF0000"/>
                  </a:solidFill>
                </a:rPr>
                <a:t>+</a:t>
              </a:r>
            </a:p>
          </p:txBody>
        </p:sp>
      </p:grpSp>
      <p:sp>
        <p:nvSpPr>
          <p:cNvPr id="11302" name="Text Box 38">
            <a:extLst>
              <a:ext uri="{FF2B5EF4-FFF2-40B4-BE49-F238E27FC236}">
                <a16:creationId xmlns:a16="http://schemas.microsoft.com/office/drawing/2014/main" id="{DA6DDF66-8AD2-48A8-BA06-A13D504F2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648200"/>
            <a:ext cx="876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0000"/>
                </a:solidFill>
              </a:rPr>
              <a:t>Соблюдай полярность включения приборов!</a:t>
            </a:r>
          </a:p>
        </p:txBody>
      </p:sp>
      <p:grpSp>
        <p:nvGrpSpPr>
          <p:cNvPr id="11303" name="Group 39">
            <a:extLst>
              <a:ext uri="{FF2B5EF4-FFF2-40B4-BE49-F238E27FC236}">
                <a16:creationId xmlns:a16="http://schemas.microsoft.com/office/drawing/2014/main" id="{53769C3D-2BD4-4BB1-8515-046B1D97345A}"/>
              </a:ext>
            </a:extLst>
          </p:cNvPr>
          <p:cNvGrpSpPr>
            <a:grpSpLocks/>
          </p:cNvGrpSpPr>
          <p:nvPr/>
        </p:nvGrpSpPr>
        <p:grpSpPr bwMode="auto">
          <a:xfrm>
            <a:off x="4610100" y="3638550"/>
            <a:ext cx="1295400" cy="671513"/>
            <a:chOff x="3744" y="2334"/>
            <a:chExt cx="816" cy="423"/>
          </a:xfrm>
        </p:grpSpPr>
        <p:sp>
          <p:nvSpPr>
            <p:cNvPr id="5131" name="Text Box 40">
              <a:extLst>
                <a:ext uri="{FF2B5EF4-FFF2-40B4-BE49-F238E27FC236}">
                  <a16:creationId xmlns:a16="http://schemas.microsoft.com/office/drawing/2014/main" id="{95F402BC-0F0E-4693-8B28-CDE5F6AD20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2334"/>
              <a:ext cx="31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b="1">
                  <a:solidFill>
                    <a:srgbClr val="0000FF"/>
                  </a:solidFill>
                </a:rPr>
                <a:t>_</a:t>
              </a:r>
            </a:p>
          </p:txBody>
        </p:sp>
        <p:sp>
          <p:nvSpPr>
            <p:cNvPr id="5132" name="Text Box 41">
              <a:extLst>
                <a:ext uri="{FF2B5EF4-FFF2-40B4-BE49-F238E27FC236}">
                  <a16:creationId xmlns:a16="http://schemas.microsoft.com/office/drawing/2014/main" id="{5533AF56-3266-4E7D-9FA1-9C8C2E0B88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60" y="2430"/>
              <a:ext cx="30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b="1">
                  <a:solidFill>
                    <a:srgbClr val="FF0000"/>
                  </a:solidFill>
                </a:rPr>
                <a:t>+</a:t>
              </a:r>
            </a:p>
          </p:txBody>
        </p:sp>
      </p:grpSp>
      <p:sp>
        <p:nvSpPr>
          <p:cNvPr id="11307" name="AutoShape 43">
            <a:extLst>
              <a:ext uri="{FF2B5EF4-FFF2-40B4-BE49-F238E27FC236}">
                <a16:creationId xmlns:a16="http://schemas.microsoft.com/office/drawing/2014/main" id="{CD0FC5B6-1860-4F8D-89CD-BD01AE768ABB}"/>
              </a:ext>
            </a:extLst>
          </p:cNvPr>
          <p:cNvSpPr>
            <a:spLocks/>
          </p:cNvSpPr>
          <p:nvPr/>
        </p:nvSpPr>
        <p:spPr bwMode="auto">
          <a:xfrm flipH="1">
            <a:off x="304800" y="5400675"/>
            <a:ext cx="8458200" cy="990600"/>
          </a:xfrm>
          <a:prstGeom prst="borderCallout3">
            <a:avLst>
              <a:gd name="adj1" fmla="val 11537"/>
              <a:gd name="adj2" fmla="val 100898"/>
              <a:gd name="adj3" fmla="val 11537"/>
              <a:gd name="adj4" fmla="val 102250"/>
              <a:gd name="adj5" fmla="val -139745"/>
              <a:gd name="adj6" fmla="val 102250"/>
              <a:gd name="adj7" fmla="val -398560"/>
              <a:gd name="adj8" fmla="val 75333"/>
            </a:avLst>
          </a:pr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000">
                <a:solidFill>
                  <a:srgbClr val="FF0000"/>
                </a:solidFill>
              </a:rPr>
              <a:t>ЗАПОМНИ!</a:t>
            </a:r>
            <a:r>
              <a:rPr lang="ru-RU" altLang="ru-RU" sz="2000"/>
              <a:t> Амперметр надо включать в электрическую цепь, так, чтобы ток, значение которого необходимо измерить, был не больше максимально допустимого.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2" grpId="0"/>
      <p:bldP spid="1130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б">
            <a:extLst>
              <a:ext uri="{FF2B5EF4-FFF2-40B4-BE49-F238E27FC236}">
                <a16:creationId xmlns:a16="http://schemas.microsoft.com/office/drawing/2014/main" id="{99C2C256-F428-4F21-8A50-7D01657691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844675"/>
            <a:ext cx="2592387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3">
            <a:extLst>
              <a:ext uri="{FF2B5EF4-FFF2-40B4-BE49-F238E27FC236}">
                <a16:creationId xmlns:a16="http://schemas.microsoft.com/office/drawing/2014/main" id="{E6824397-B265-48E4-BC7D-6AF2811057E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4213" y="260350"/>
            <a:ext cx="7669212" cy="503238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None/>
            </a:pPr>
            <a:r>
              <a:rPr lang="ru-RU" altLang="ru-RU" sz="2400" b="1">
                <a:solidFill>
                  <a:srgbClr val="FF0000"/>
                </a:solidFill>
              </a:rPr>
              <a:t>Сила тока. Единицы силы тока. Амперметр.</a:t>
            </a:r>
            <a:endParaRPr lang="ru-RU" altLang="ru-RU" sz="2400" b="1" u="sng">
              <a:solidFill>
                <a:srgbClr val="FF0000"/>
              </a:solidFill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endParaRPr lang="ru-RU" altLang="ru-RU" sz="2400" b="1" u="sng">
              <a:solidFill>
                <a:srgbClr val="99FF99"/>
              </a:solidFill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endParaRPr lang="ru-RU" altLang="ru-RU" sz="2400" b="1" u="sng">
              <a:solidFill>
                <a:srgbClr val="99FF99"/>
              </a:solidFill>
            </a:endParaRPr>
          </a:p>
        </p:txBody>
      </p:sp>
      <p:pic>
        <p:nvPicPr>
          <p:cNvPr id="6148" name="Picture 4" descr="amper">
            <a:extLst>
              <a:ext uri="{FF2B5EF4-FFF2-40B4-BE49-F238E27FC236}">
                <a16:creationId xmlns:a16="http://schemas.microsoft.com/office/drawing/2014/main" id="{CB97C751-E65D-4F58-81C6-B914077978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44675"/>
            <a:ext cx="1517650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tangle 5">
            <a:extLst>
              <a:ext uri="{FF2B5EF4-FFF2-40B4-BE49-F238E27FC236}">
                <a16:creationId xmlns:a16="http://schemas.microsoft.com/office/drawing/2014/main" id="{18021BE1-6477-4C23-A537-217F8B3D07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828675"/>
            <a:ext cx="86423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  <a:latin typeface="Tahoma" panose="020B0604030504040204" pitchFamily="34" charset="0"/>
              </a:rPr>
              <a:t>Заряд, протекающий через данное поперечное сечение проводника в единицу времени, характеризует силу тока.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  <a:latin typeface="Tahoma" panose="020B0604030504040204" pitchFamily="34" charset="0"/>
              </a:rPr>
              <a:t>Силу тока в цепи измеряют специальным прибором - </a:t>
            </a:r>
            <a:r>
              <a:rPr lang="ru-RU" altLang="ru-RU" sz="1800" b="1" u="sng" dirty="0">
                <a:solidFill>
                  <a:srgbClr val="000000"/>
                </a:solidFill>
                <a:latin typeface="Tahoma" panose="020B0604030504040204" pitchFamily="34" charset="0"/>
              </a:rPr>
              <a:t>амперметром.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41123572-629D-4246-9060-F897CD5D7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563" y="3908425"/>
            <a:ext cx="2665412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rgbClr val="000000"/>
                </a:solidFill>
                <a:latin typeface="Times New Roman" panose="02020603050405020304" pitchFamily="18" charset="0"/>
              </a:rPr>
              <a:t>АМПЕР Андре Мари</a:t>
            </a:r>
            <a:r>
              <a:rPr lang="ru-RU" altLang="ru-RU" sz="1400" b="1">
                <a:latin typeface="Times New Roman" panose="02020603050405020304" pitchFamily="18" charset="0"/>
              </a:rPr>
              <a:t> </a:t>
            </a:r>
            <a:endParaRPr lang="en-US" altLang="ru-RU" sz="1400" b="1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Times New Roman" panose="02020603050405020304" pitchFamily="18" charset="0"/>
              </a:rPr>
              <a:t>(22.I 1775 - 10.VI 1836)  французский физик, математик и химик</a:t>
            </a:r>
            <a:r>
              <a:rPr lang="ru-RU" altLang="ru-RU" sz="1800" b="1"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6151" name="Picture 7" descr="а">
            <a:extLst>
              <a:ext uri="{FF2B5EF4-FFF2-40B4-BE49-F238E27FC236}">
                <a16:creationId xmlns:a16="http://schemas.microsoft.com/office/drawing/2014/main" id="{423A2F6A-D5A5-4E2B-AF27-26EE8C6950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844675"/>
            <a:ext cx="2447925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 descr="http://www.altai.fio.ru/projects/GROUP4/potok40/site/images/ampermetr1.jpg">
            <a:extLst>
              <a:ext uri="{FF2B5EF4-FFF2-40B4-BE49-F238E27FC236}">
                <a16:creationId xmlns:a16="http://schemas.microsoft.com/office/drawing/2014/main" id="{6A5FDA4B-88B3-4DCC-AF13-B0EADBB5D0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652963"/>
            <a:ext cx="993775" cy="130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9" descr="http://www.altai.fio.ru/projects/GROUP4/potok40/site/images/ampermetr2.jpg">
            <a:extLst>
              <a:ext uri="{FF2B5EF4-FFF2-40B4-BE49-F238E27FC236}">
                <a16:creationId xmlns:a16="http://schemas.microsoft.com/office/drawing/2014/main" id="{ECC91CF8-585D-4A4B-B0CF-72F5B88E90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4581525"/>
            <a:ext cx="1439862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10" descr="http://www.altai.fio.ru/projects/GROUP4/potok40/site/pribory/10c-i1.jpg">
            <a:extLst>
              <a:ext uri="{FF2B5EF4-FFF2-40B4-BE49-F238E27FC236}">
                <a16:creationId xmlns:a16="http://schemas.microsoft.com/office/drawing/2014/main" id="{41C083E9-1710-4F52-B0C9-8D745EDCA8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r:link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4581525"/>
            <a:ext cx="1193800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5" name="Rectangle 11">
            <a:extLst>
              <a:ext uri="{FF2B5EF4-FFF2-40B4-BE49-F238E27FC236}">
                <a16:creationId xmlns:a16="http://schemas.microsoft.com/office/drawing/2014/main" id="{B2255BAF-3B68-40A3-9F3B-DC57E00269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21163"/>
            <a:ext cx="68040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CCFF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Амперметр</a:t>
            </a:r>
            <a:r>
              <a:rPr lang="ru-RU" alt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- электрический прибор для измерения силы тока.</a:t>
            </a:r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6A84543F-1E55-43B3-8B77-E68EB9229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5949950"/>
            <a:ext cx="1584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Амперметр  технический</a:t>
            </a:r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A82B78C1-EC59-4DD9-90B5-779DFB8C41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5876925"/>
            <a:ext cx="24844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Амперметр демонстрационный</a:t>
            </a:r>
            <a:endParaRPr lang="ru-RU" altLang="ru-RU" sz="180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158" name="Rectangle 14">
            <a:extLst>
              <a:ext uri="{FF2B5EF4-FFF2-40B4-BE49-F238E27FC236}">
                <a16:creationId xmlns:a16="http://schemas.microsoft.com/office/drawing/2014/main" id="{A02F54F5-5BE2-4D5B-9ED8-90BCF05DC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949950"/>
            <a:ext cx="1873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0000"/>
                </a:solidFill>
                <a:latin typeface="Times New Roman" panose="02020603050405020304" pitchFamily="18" charset="0"/>
              </a:rPr>
              <a:t>Амперметр лабораторный</a:t>
            </a:r>
          </a:p>
        </p:txBody>
      </p:sp>
      <p:pic>
        <p:nvPicPr>
          <p:cNvPr id="6159" name="Picture 15" descr="obozn">
            <a:extLst>
              <a:ext uri="{FF2B5EF4-FFF2-40B4-BE49-F238E27FC236}">
                <a16:creationId xmlns:a16="http://schemas.microsoft.com/office/drawing/2014/main" id="{9E6B3C0B-CDB8-42D9-8A8A-C22753F5E7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5013325"/>
            <a:ext cx="10795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0" name="AutoShape 16">
            <a:extLst>
              <a:ext uri="{FF2B5EF4-FFF2-40B4-BE49-F238E27FC236}">
                <a16:creationId xmlns:a16="http://schemas.microsoft.com/office/drawing/2014/main" id="{6C94D1DD-E44E-4F74-8D14-90119A76EFE7}"/>
              </a:ext>
            </a:extLst>
          </p:cNvPr>
          <p:cNvSpPr>
            <a:spLocks/>
          </p:cNvSpPr>
          <p:nvPr/>
        </p:nvSpPr>
        <p:spPr bwMode="auto">
          <a:xfrm>
            <a:off x="6588125" y="5589588"/>
            <a:ext cx="1849438" cy="825500"/>
          </a:xfrm>
          <a:prstGeom prst="borderCallout3">
            <a:avLst>
              <a:gd name="adj1" fmla="val 13847"/>
              <a:gd name="adj2" fmla="val -4120"/>
              <a:gd name="adj3" fmla="val 13847"/>
              <a:gd name="adj4" fmla="val -41116"/>
              <a:gd name="adj5" fmla="val -3463"/>
              <a:gd name="adj6" fmla="val -41116"/>
              <a:gd name="adj7" fmla="val -10000"/>
              <a:gd name="adj8" fmla="val -40514"/>
            </a:avLst>
          </a:prstGeom>
          <a:noFill/>
          <a:ln w="31750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i="1">
                <a:latin typeface="Tahoma" panose="020B0604030504040204" pitchFamily="34" charset="0"/>
              </a:rPr>
              <a:t>Условное обозначение на схемах</a:t>
            </a:r>
          </a:p>
        </p:txBody>
      </p:sp>
      <p:sp>
        <p:nvSpPr>
          <p:cNvPr id="6161" name="Rectangle 17">
            <a:extLst>
              <a:ext uri="{FF2B5EF4-FFF2-40B4-BE49-F238E27FC236}">
                <a16:creationId xmlns:a16="http://schemas.microsoft.com/office/drawing/2014/main" id="{F172A8D1-FCB1-4EEA-AFFA-C869F47B97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3135313"/>
            <a:ext cx="662622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Схема включения:</a:t>
            </a:r>
            <a:r>
              <a:rPr lang="ru-RU" altLang="ru-RU" sz="1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1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амперметр включается в электрическую цепь последовательно с элементом, в котором он измеряет силу тока.</a:t>
            </a:r>
            <a:r>
              <a:rPr lang="ru-RU" altLang="ru-RU" sz="1800" dirty="0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3B3B729-5FDF-4F1F-8313-BE2CF8E48C6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7" rIns="92075" bIns="46037"/>
          <a:lstStyle/>
          <a:p>
            <a:pPr eaLnBrk="1" hangingPunct="1"/>
            <a:r>
              <a:rPr lang="ru-RU" altLang="ru-RU" sz="5400"/>
              <a:t>Напряжение</a:t>
            </a:r>
          </a:p>
        </p:txBody>
      </p:sp>
      <p:pic>
        <p:nvPicPr>
          <p:cNvPr id="7171" name="Object 4">
            <a:extLst>
              <a:ext uri="{FF2B5EF4-FFF2-40B4-BE49-F238E27FC236}">
                <a16:creationId xmlns:a16="http://schemas.microsoft.com/office/drawing/2014/main" id="{4673D658-967D-45A6-B9F4-FCFEFB2AB3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31925"/>
            <a:ext cx="2362200" cy="195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172" name="Object 5">
            <a:extLst>
              <a:ext uri="{FF2B5EF4-FFF2-40B4-BE49-F238E27FC236}">
                <a16:creationId xmlns:a16="http://schemas.microsoft.com/office/drawing/2014/main" id="{638CE0B5-FE9E-4FB0-B479-BAD5B61BB8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524000"/>
            <a:ext cx="43434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3" name="Rectangle 6">
            <a:extLst>
              <a:ext uri="{FF2B5EF4-FFF2-40B4-BE49-F238E27FC236}">
                <a16:creationId xmlns:a16="http://schemas.microsoft.com/office/drawing/2014/main" id="{C8A2A8FB-C53A-44DF-9B1E-ECC206B5A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962400"/>
            <a:ext cx="8534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800"/>
              <a:t>Напряжение между точками A и B — отношение работы электрического поля при переносе электрического заряда из точки A в точку B к величине заряда.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Безимени-6">
            <a:extLst>
              <a:ext uri="{FF2B5EF4-FFF2-40B4-BE49-F238E27FC236}">
                <a16:creationId xmlns:a16="http://schemas.microsoft.com/office/drawing/2014/main" id="{DAC563D6-411E-41FC-A4C6-BDEC3A02D0E9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09" b="-17"/>
          <a:stretch>
            <a:fillRect/>
          </a:stretch>
        </p:blipFill>
        <p:spPr>
          <a:xfrm>
            <a:off x="985838" y="382588"/>
            <a:ext cx="2214562" cy="3046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cmpd="sng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5" name="Text Box 4">
            <a:extLst>
              <a:ext uri="{FF2B5EF4-FFF2-40B4-BE49-F238E27FC236}">
                <a16:creationId xmlns:a16="http://schemas.microsoft.com/office/drawing/2014/main" id="{0A99FA7A-B770-41CC-B81E-08F095E5B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2325" y="317500"/>
            <a:ext cx="5638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000">
                <a:latin typeface="Tahoma" panose="020B0604030504040204" pitchFamily="34" charset="0"/>
                <a:cs typeface="Arial" panose="020B0604020202020204" pitchFamily="34" charset="0"/>
              </a:rPr>
              <a:t>подключают параллельно к тому участку цепи, где необходимо измерить напряжение.</a:t>
            </a:r>
          </a:p>
        </p:txBody>
      </p:sp>
      <p:grpSp>
        <p:nvGrpSpPr>
          <p:cNvPr id="8196" name="Group 72">
            <a:extLst>
              <a:ext uri="{FF2B5EF4-FFF2-40B4-BE49-F238E27FC236}">
                <a16:creationId xmlns:a16="http://schemas.microsoft.com/office/drawing/2014/main" id="{4FC8B093-3E4A-4FAD-B117-F318B830A82C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687763"/>
            <a:ext cx="3168650" cy="2565400"/>
            <a:chOff x="1292" y="1933"/>
            <a:chExt cx="2314" cy="1821"/>
          </a:xfrm>
        </p:grpSpPr>
        <p:sp>
          <p:nvSpPr>
            <p:cNvPr id="8263" name="Line 73">
              <a:extLst>
                <a:ext uri="{FF2B5EF4-FFF2-40B4-BE49-F238E27FC236}">
                  <a16:creationId xmlns:a16="http://schemas.microsoft.com/office/drawing/2014/main" id="{A9480860-BF71-4606-B482-DFD4A0211D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2" y="2160"/>
              <a:ext cx="59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64" name="Line 74">
              <a:extLst>
                <a:ext uri="{FF2B5EF4-FFF2-40B4-BE49-F238E27FC236}">
                  <a16:creationId xmlns:a16="http://schemas.microsoft.com/office/drawing/2014/main" id="{7BAA5561-7FA7-473C-AAED-C2AE5CFC65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2" y="2115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65" name="Line 75">
              <a:extLst>
                <a:ext uri="{FF2B5EF4-FFF2-40B4-BE49-F238E27FC236}">
                  <a16:creationId xmlns:a16="http://schemas.microsoft.com/office/drawing/2014/main" id="{965FA372-3D28-4CAE-AADB-394D94A8ED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2" y="2069"/>
              <a:ext cx="0" cy="18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66" name="Line 76">
              <a:extLst>
                <a:ext uri="{FF2B5EF4-FFF2-40B4-BE49-F238E27FC236}">
                  <a16:creationId xmlns:a16="http://schemas.microsoft.com/office/drawing/2014/main" id="{68E87943-D73D-4704-99E4-FD93BBBE31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3" y="1933"/>
              <a:ext cx="0" cy="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67" name="Line 77">
              <a:extLst>
                <a:ext uri="{FF2B5EF4-FFF2-40B4-BE49-F238E27FC236}">
                  <a16:creationId xmlns:a16="http://schemas.microsoft.com/office/drawing/2014/main" id="{9FB3911D-3D42-4114-AF9D-7AEFB84885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3" y="2160"/>
              <a:ext cx="6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68" name="Line 78">
              <a:extLst>
                <a:ext uri="{FF2B5EF4-FFF2-40B4-BE49-F238E27FC236}">
                  <a16:creationId xmlns:a16="http://schemas.microsoft.com/office/drawing/2014/main" id="{CD5900CB-76D8-4457-BD0E-7A8588D26A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08" y="2024"/>
              <a:ext cx="181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69" name="Line 79">
              <a:extLst>
                <a:ext uri="{FF2B5EF4-FFF2-40B4-BE49-F238E27FC236}">
                  <a16:creationId xmlns:a16="http://schemas.microsoft.com/office/drawing/2014/main" id="{93A52AF5-6251-4706-AAD4-8FCBDF0933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2" y="2160"/>
              <a:ext cx="0" cy="77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70" name="Line 80">
              <a:extLst>
                <a:ext uri="{FF2B5EF4-FFF2-40B4-BE49-F238E27FC236}">
                  <a16:creationId xmlns:a16="http://schemas.microsoft.com/office/drawing/2014/main" id="{1C4D79B5-B4E2-4146-ACC1-8D83202D75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2" y="2931"/>
              <a:ext cx="4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71" name="Rectangle 81">
              <a:extLst>
                <a:ext uri="{FF2B5EF4-FFF2-40B4-BE49-F238E27FC236}">
                  <a16:creationId xmlns:a16="http://schemas.microsoft.com/office/drawing/2014/main" id="{E85ABCF2-2B00-4FE9-9502-1F2B05F2A9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1" y="2840"/>
              <a:ext cx="409" cy="136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8272" name="Line 82">
              <a:extLst>
                <a:ext uri="{FF2B5EF4-FFF2-40B4-BE49-F238E27FC236}">
                  <a16:creationId xmlns:a16="http://schemas.microsoft.com/office/drawing/2014/main" id="{80F3CE64-9433-4283-9E86-4BF2793097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5" y="2886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73" name="Line 83">
              <a:extLst>
                <a:ext uri="{FF2B5EF4-FFF2-40B4-BE49-F238E27FC236}">
                  <a16:creationId xmlns:a16="http://schemas.microsoft.com/office/drawing/2014/main" id="{C23882A7-CDD2-44BA-B7DA-FA432B2A1C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2931"/>
              <a:ext cx="77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74" name="Line 84">
              <a:extLst>
                <a:ext uri="{FF2B5EF4-FFF2-40B4-BE49-F238E27FC236}">
                  <a16:creationId xmlns:a16="http://schemas.microsoft.com/office/drawing/2014/main" id="{A9834826-8C7A-42D4-943B-C2382163CF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9" y="2931"/>
              <a:ext cx="81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75" name="Line 85">
              <a:extLst>
                <a:ext uri="{FF2B5EF4-FFF2-40B4-BE49-F238E27FC236}">
                  <a16:creationId xmlns:a16="http://schemas.microsoft.com/office/drawing/2014/main" id="{C75DFBEF-A618-4391-96BD-71058186E6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5" y="2160"/>
              <a:ext cx="77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76" name="Line 86">
              <a:extLst>
                <a:ext uri="{FF2B5EF4-FFF2-40B4-BE49-F238E27FC236}">
                  <a16:creationId xmlns:a16="http://schemas.microsoft.com/office/drawing/2014/main" id="{E6A3ADD9-B50C-4A58-A8B4-6C80A02B26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6" y="2160"/>
              <a:ext cx="0" cy="77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cxnSp>
          <p:nvCxnSpPr>
            <p:cNvPr id="8277" name="AutoShape 87">
              <a:extLst>
                <a:ext uri="{FF2B5EF4-FFF2-40B4-BE49-F238E27FC236}">
                  <a16:creationId xmlns:a16="http://schemas.microsoft.com/office/drawing/2014/main" id="{427DEE69-426E-4966-A000-4C5DD0BE671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879" y="3754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78" name="Line 88">
              <a:extLst>
                <a:ext uri="{FF2B5EF4-FFF2-40B4-BE49-F238E27FC236}">
                  <a16:creationId xmlns:a16="http://schemas.microsoft.com/office/drawing/2014/main" id="{414EC55F-0F8C-4C9D-A474-E73959D7AC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3" y="2931"/>
              <a:ext cx="0" cy="4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79" name="Line 89">
              <a:extLst>
                <a:ext uri="{FF2B5EF4-FFF2-40B4-BE49-F238E27FC236}">
                  <a16:creationId xmlns:a16="http://schemas.microsoft.com/office/drawing/2014/main" id="{A4A65545-38BD-4E88-A96B-86DFB0A0A6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0" y="2931"/>
              <a:ext cx="0" cy="4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80" name="Line 90">
              <a:extLst>
                <a:ext uri="{FF2B5EF4-FFF2-40B4-BE49-F238E27FC236}">
                  <a16:creationId xmlns:a16="http://schemas.microsoft.com/office/drawing/2014/main" id="{498D2AE0-EBB1-4830-9B9E-7AD21DD1AD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3" y="3430"/>
              <a:ext cx="31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81" name="Line 91">
              <a:extLst>
                <a:ext uri="{FF2B5EF4-FFF2-40B4-BE49-F238E27FC236}">
                  <a16:creationId xmlns:a16="http://schemas.microsoft.com/office/drawing/2014/main" id="{1BC7E473-69AB-4A7F-838E-5C0D209C0A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98" y="3430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82" name="AutoShape 92">
              <a:extLst>
                <a:ext uri="{FF2B5EF4-FFF2-40B4-BE49-F238E27FC236}">
                  <a16:creationId xmlns:a16="http://schemas.microsoft.com/office/drawing/2014/main" id="{5487A1C1-A005-4B56-B79C-23DAB66478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8" y="2886"/>
              <a:ext cx="91" cy="90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8283" name="AutoShape 93">
              <a:extLst>
                <a:ext uri="{FF2B5EF4-FFF2-40B4-BE49-F238E27FC236}">
                  <a16:creationId xmlns:a16="http://schemas.microsoft.com/office/drawing/2014/main" id="{C0BA9072-1660-4F52-8B40-840D1C6D53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4" y="2886"/>
              <a:ext cx="91" cy="90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8284" name="Line 94">
              <a:extLst>
                <a:ext uri="{FF2B5EF4-FFF2-40B4-BE49-F238E27FC236}">
                  <a16:creationId xmlns:a16="http://schemas.microsoft.com/office/drawing/2014/main" id="{D920F060-3CDC-4712-9DF6-303F3A9B14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3" y="2931"/>
              <a:ext cx="0" cy="4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85" name="Line 95">
              <a:extLst>
                <a:ext uri="{FF2B5EF4-FFF2-40B4-BE49-F238E27FC236}">
                  <a16:creationId xmlns:a16="http://schemas.microsoft.com/office/drawing/2014/main" id="{21C08DAB-12D0-40A1-85D4-055A4C91B7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3" y="3430"/>
              <a:ext cx="31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86" name="Line 96">
              <a:extLst>
                <a:ext uri="{FF2B5EF4-FFF2-40B4-BE49-F238E27FC236}">
                  <a16:creationId xmlns:a16="http://schemas.microsoft.com/office/drawing/2014/main" id="{B755A17F-7C51-4AED-9357-1326B5951F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3" y="2931"/>
              <a:ext cx="0" cy="4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87" name="Line 97">
              <a:extLst>
                <a:ext uri="{FF2B5EF4-FFF2-40B4-BE49-F238E27FC236}">
                  <a16:creationId xmlns:a16="http://schemas.microsoft.com/office/drawing/2014/main" id="{1638B39A-D59D-4EFA-925D-C4CD6EA6BC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3" y="3430"/>
              <a:ext cx="31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88" name="Line 98">
              <a:extLst>
                <a:ext uri="{FF2B5EF4-FFF2-40B4-BE49-F238E27FC236}">
                  <a16:creationId xmlns:a16="http://schemas.microsoft.com/office/drawing/2014/main" id="{7894E5C3-0FBD-44A3-B3C9-86DE15ECDC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0" y="2931"/>
              <a:ext cx="0" cy="4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89" name="AutoShape 99">
              <a:extLst>
                <a:ext uri="{FF2B5EF4-FFF2-40B4-BE49-F238E27FC236}">
                  <a16:creationId xmlns:a16="http://schemas.microsoft.com/office/drawing/2014/main" id="{01FE1614-60B6-4B12-A38E-A1A6649576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4" y="2886"/>
              <a:ext cx="91" cy="90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8290" name="Line 100">
              <a:extLst>
                <a:ext uri="{FF2B5EF4-FFF2-40B4-BE49-F238E27FC236}">
                  <a16:creationId xmlns:a16="http://schemas.microsoft.com/office/drawing/2014/main" id="{AB4DFA6C-FC5A-4B25-AB7A-0C069F95CF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0" y="2931"/>
              <a:ext cx="0" cy="4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91" name="AutoShape 101">
              <a:extLst>
                <a:ext uri="{FF2B5EF4-FFF2-40B4-BE49-F238E27FC236}">
                  <a16:creationId xmlns:a16="http://schemas.microsoft.com/office/drawing/2014/main" id="{1E6AD875-F7AD-4F6B-92D3-4F2EF963DC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8" y="2886"/>
              <a:ext cx="91" cy="90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8292" name="Line 102">
              <a:extLst>
                <a:ext uri="{FF2B5EF4-FFF2-40B4-BE49-F238E27FC236}">
                  <a16:creationId xmlns:a16="http://schemas.microsoft.com/office/drawing/2014/main" id="{37295645-96C7-4E8D-B915-F4DC809357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3" y="2931"/>
              <a:ext cx="0" cy="4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93" name="AutoShape 103">
              <a:extLst>
                <a:ext uri="{FF2B5EF4-FFF2-40B4-BE49-F238E27FC236}">
                  <a16:creationId xmlns:a16="http://schemas.microsoft.com/office/drawing/2014/main" id="{23FED423-73DC-4B81-97E6-3DAE70A458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8" y="2886"/>
              <a:ext cx="91" cy="90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8294" name="AutoShape 104">
              <a:extLst>
                <a:ext uri="{FF2B5EF4-FFF2-40B4-BE49-F238E27FC236}">
                  <a16:creationId xmlns:a16="http://schemas.microsoft.com/office/drawing/2014/main" id="{C5887A8B-AB15-4B92-AAF2-FEB85CC0D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4" y="2886"/>
              <a:ext cx="91" cy="90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8295" name="Line 105">
              <a:extLst>
                <a:ext uri="{FF2B5EF4-FFF2-40B4-BE49-F238E27FC236}">
                  <a16:creationId xmlns:a16="http://schemas.microsoft.com/office/drawing/2014/main" id="{C34EE258-2175-431B-B969-FCAE4D7A51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3" y="2931"/>
              <a:ext cx="0" cy="4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96" name="AutoShape 106">
              <a:extLst>
                <a:ext uri="{FF2B5EF4-FFF2-40B4-BE49-F238E27FC236}">
                  <a16:creationId xmlns:a16="http://schemas.microsoft.com/office/drawing/2014/main" id="{3882F07F-C187-43E7-A208-2B5E003680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8" y="2886"/>
              <a:ext cx="91" cy="90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8297" name="Line 107">
              <a:extLst>
                <a:ext uri="{FF2B5EF4-FFF2-40B4-BE49-F238E27FC236}">
                  <a16:creationId xmlns:a16="http://schemas.microsoft.com/office/drawing/2014/main" id="{3F8B8D0F-E189-4D2E-BBAB-3CFFCC279E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0" y="2931"/>
              <a:ext cx="0" cy="4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98" name="AutoShape 108">
              <a:extLst>
                <a:ext uri="{FF2B5EF4-FFF2-40B4-BE49-F238E27FC236}">
                  <a16:creationId xmlns:a16="http://schemas.microsoft.com/office/drawing/2014/main" id="{DFC74E5E-E3BA-4202-A84E-1E0F8E071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4" y="2886"/>
              <a:ext cx="91" cy="90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8299" name="Line 109">
              <a:extLst>
                <a:ext uri="{FF2B5EF4-FFF2-40B4-BE49-F238E27FC236}">
                  <a16:creationId xmlns:a16="http://schemas.microsoft.com/office/drawing/2014/main" id="{2186A90F-9DCF-4946-84DB-B61EA79AE8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3" y="2931"/>
              <a:ext cx="0" cy="4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00" name="AutoShape 110">
              <a:extLst>
                <a:ext uri="{FF2B5EF4-FFF2-40B4-BE49-F238E27FC236}">
                  <a16:creationId xmlns:a16="http://schemas.microsoft.com/office/drawing/2014/main" id="{621D3ADF-48CC-4A60-8831-FFF7EFA876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8" y="2886"/>
              <a:ext cx="91" cy="90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8301" name="AutoShape 111">
              <a:extLst>
                <a:ext uri="{FF2B5EF4-FFF2-40B4-BE49-F238E27FC236}">
                  <a16:creationId xmlns:a16="http://schemas.microsoft.com/office/drawing/2014/main" id="{EC71B044-4720-4C12-879D-8792D652D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4" y="2886"/>
              <a:ext cx="91" cy="90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8302" name="AutoShape 112">
              <a:extLst>
                <a:ext uri="{FF2B5EF4-FFF2-40B4-BE49-F238E27FC236}">
                  <a16:creationId xmlns:a16="http://schemas.microsoft.com/office/drawing/2014/main" id="{3806A6E4-20C1-47B6-8730-56B83F5658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4" y="2886"/>
              <a:ext cx="91" cy="90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8303" name="AutoShape 113">
              <a:extLst>
                <a:ext uri="{FF2B5EF4-FFF2-40B4-BE49-F238E27FC236}">
                  <a16:creationId xmlns:a16="http://schemas.microsoft.com/office/drawing/2014/main" id="{1898A7D7-A9E2-40B4-9B11-2301E959D7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4" y="2886"/>
              <a:ext cx="91" cy="90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8304" name="Line 114">
              <a:extLst>
                <a:ext uri="{FF2B5EF4-FFF2-40B4-BE49-F238E27FC236}">
                  <a16:creationId xmlns:a16="http://schemas.microsoft.com/office/drawing/2014/main" id="{972DB05E-3C97-4105-BBE2-F4D13FD1E9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0" y="2931"/>
              <a:ext cx="0" cy="4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05" name="AutoShape 115">
              <a:extLst>
                <a:ext uri="{FF2B5EF4-FFF2-40B4-BE49-F238E27FC236}">
                  <a16:creationId xmlns:a16="http://schemas.microsoft.com/office/drawing/2014/main" id="{C536DDC7-3D61-4556-A5A4-7E010693A7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4" y="2886"/>
              <a:ext cx="91" cy="90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8306" name="AutoShape 116">
              <a:extLst>
                <a:ext uri="{FF2B5EF4-FFF2-40B4-BE49-F238E27FC236}">
                  <a16:creationId xmlns:a16="http://schemas.microsoft.com/office/drawing/2014/main" id="{99B09E21-5865-4EB4-A00C-8D2B2CFC87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8" y="2886"/>
              <a:ext cx="91" cy="90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8307" name="Line 117">
              <a:extLst>
                <a:ext uri="{FF2B5EF4-FFF2-40B4-BE49-F238E27FC236}">
                  <a16:creationId xmlns:a16="http://schemas.microsoft.com/office/drawing/2014/main" id="{D25E0004-4FA4-4168-B4EE-8D6C6F8496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0" y="2931"/>
              <a:ext cx="0" cy="4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08" name="AutoShape 118">
              <a:extLst>
                <a:ext uri="{FF2B5EF4-FFF2-40B4-BE49-F238E27FC236}">
                  <a16:creationId xmlns:a16="http://schemas.microsoft.com/office/drawing/2014/main" id="{1564ADDF-03C0-4362-A253-96CCB18934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4" y="2886"/>
              <a:ext cx="91" cy="90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8309" name="Line 119">
              <a:extLst>
                <a:ext uri="{FF2B5EF4-FFF2-40B4-BE49-F238E27FC236}">
                  <a16:creationId xmlns:a16="http://schemas.microsoft.com/office/drawing/2014/main" id="{3914C074-B2A8-406A-B7DB-70BC44ACEE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3" y="2931"/>
              <a:ext cx="0" cy="4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10" name="AutoShape 120">
              <a:extLst>
                <a:ext uri="{FF2B5EF4-FFF2-40B4-BE49-F238E27FC236}">
                  <a16:creationId xmlns:a16="http://schemas.microsoft.com/office/drawing/2014/main" id="{B343CCBF-192D-4543-BDD8-8F5D9CCE78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8" y="2886"/>
              <a:ext cx="91" cy="90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8311" name="Line 121">
              <a:extLst>
                <a:ext uri="{FF2B5EF4-FFF2-40B4-BE49-F238E27FC236}">
                  <a16:creationId xmlns:a16="http://schemas.microsoft.com/office/drawing/2014/main" id="{1E1253DA-AC70-4295-90FD-11676A90E0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0" y="2931"/>
              <a:ext cx="0" cy="4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12" name="AutoShape 122">
              <a:extLst>
                <a:ext uri="{FF2B5EF4-FFF2-40B4-BE49-F238E27FC236}">
                  <a16:creationId xmlns:a16="http://schemas.microsoft.com/office/drawing/2014/main" id="{ABC0D57D-0E1B-48D4-AFC6-0F9514753D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4" y="2886"/>
              <a:ext cx="91" cy="90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8313" name="Line 123">
              <a:extLst>
                <a:ext uri="{FF2B5EF4-FFF2-40B4-BE49-F238E27FC236}">
                  <a16:creationId xmlns:a16="http://schemas.microsoft.com/office/drawing/2014/main" id="{8A77539A-718C-4564-A868-A13E91939A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3" y="3430"/>
              <a:ext cx="31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14" name="Line 124">
              <a:extLst>
                <a:ext uri="{FF2B5EF4-FFF2-40B4-BE49-F238E27FC236}">
                  <a16:creationId xmlns:a16="http://schemas.microsoft.com/office/drawing/2014/main" id="{8A625601-FED1-4282-8730-7AF5B79B96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3" y="2931"/>
              <a:ext cx="0" cy="4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15" name="Line 125">
              <a:extLst>
                <a:ext uri="{FF2B5EF4-FFF2-40B4-BE49-F238E27FC236}">
                  <a16:creationId xmlns:a16="http://schemas.microsoft.com/office/drawing/2014/main" id="{AA3C76BB-B081-4F5D-A1FB-D501B9F161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3" y="3430"/>
              <a:ext cx="31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16" name="AutoShape 126">
              <a:extLst>
                <a:ext uri="{FF2B5EF4-FFF2-40B4-BE49-F238E27FC236}">
                  <a16:creationId xmlns:a16="http://schemas.microsoft.com/office/drawing/2014/main" id="{AB690674-D42D-40F3-AC1A-8A2D6EA6AE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8" y="2886"/>
              <a:ext cx="91" cy="90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8317" name="Line 127">
              <a:extLst>
                <a:ext uri="{FF2B5EF4-FFF2-40B4-BE49-F238E27FC236}">
                  <a16:creationId xmlns:a16="http://schemas.microsoft.com/office/drawing/2014/main" id="{BDA3FBCA-EBE0-440F-83E8-9EA8ACC71B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3" y="2931"/>
              <a:ext cx="0" cy="4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18" name="Line 128">
              <a:extLst>
                <a:ext uri="{FF2B5EF4-FFF2-40B4-BE49-F238E27FC236}">
                  <a16:creationId xmlns:a16="http://schemas.microsoft.com/office/drawing/2014/main" id="{C49B6C99-387C-43E5-9663-042E71BD7D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3" y="3430"/>
              <a:ext cx="31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19" name="AutoShape 129">
              <a:extLst>
                <a:ext uri="{FF2B5EF4-FFF2-40B4-BE49-F238E27FC236}">
                  <a16:creationId xmlns:a16="http://schemas.microsoft.com/office/drawing/2014/main" id="{0460A26C-DAE1-4ED7-A029-D7DFB09C4F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8" y="2886"/>
              <a:ext cx="91" cy="90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8320" name="Line 130">
              <a:extLst>
                <a:ext uri="{FF2B5EF4-FFF2-40B4-BE49-F238E27FC236}">
                  <a16:creationId xmlns:a16="http://schemas.microsoft.com/office/drawing/2014/main" id="{628F44A1-73C8-4023-AB0D-0F5138E145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3" y="2931"/>
              <a:ext cx="0" cy="4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21" name="Line 131">
              <a:extLst>
                <a:ext uri="{FF2B5EF4-FFF2-40B4-BE49-F238E27FC236}">
                  <a16:creationId xmlns:a16="http://schemas.microsoft.com/office/drawing/2014/main" id="{DADE8663-229A-4F48-B701-9C4D6352D3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53" y="3430"/>
              <a:ext cx="31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22" name="AutoShape 132">
              <a:extLst>
                <a:ext uri="{FF2B5EF4-FFF2-40B4-BE49-F238E27FC236}">
                  <a16:creationId xmlns:a16="http://schemas.microsoft.com/office/drawing/2014/main" id="{A4EEDA22-8481-40E6-824E-D8C53B409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4" y="2886"/>
              <a:ext cx="91" cy="90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8323" name="Line 133">
              <a:extLst>
                <a:ext uri="{FF2B5EF4-FFF2-40B4-BE49-F238E27FC236}">
                  <a16:creationId xmlns:a16="http://schemas.microsoft.com/office/drawing/2014/main" id="{AC49AAE0-E9D6-4B6C-BFE3-51CBF0C6A0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70" y="2931"/>
              <a:ext cx="0" cy="4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24" name="AutoShape 134">
              <a:extLst>
                <a:ext uri="{FF2B5EF4-FFF2-40B4-BE49-F238E27FC236}">
                  <a16:creationId xmlns:a16="http://schemas.microsoft.com/office/drawing/2014/main" id="{906B0DEF-97D8-420C-8755-8600E014F3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4" y="2886"/>
              <a:ext cx="91" cy="90"/>
            </a:xfrm>
            <a:prstGeom prst="octagon">
              <a:avLst>
                <a:gd name="adj" fmla="val 29287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8325" name="Line 135">
              <a:extLst>
                <a:ext uri="{FF2B5EF4-FFF2-40B4-BE49-F238E27FC236}">
                  <a16:creationId xmlns:a16="http://schemas.microsoft.com/office/drawing/2014/main" id="{BB678E8B-0F77-4376-823C-FD78873726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98" y="3430"/>
              <a:ext cx="2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326" name="Oval 136">
              <a:extLst>
                <a:ext uri="{FF2B5EF4-FFF2-40B4-BE49-F238E27FC236}">
                  <a16:creationId xmlns:a16="http://schemas.microsoft.com/office/drawing/2014/main" id="{84634424-E736-433C-80A2-D594D63186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3294"/>
              <a:ext cx="317" cy="317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ru-RU" sz="2800" b="1"/>
                <a:t>V</a:t>
              </a:r>
              <a:endParaRPr lang="ru-RU" altLang="ru-RU" sz="2800" b="1"/>
            </a:p>
          </p:txBody>
        </p:sp>
        <p:sp>
          <p:nvSpPr>
            <p:cNvPr id="8327" name="AutoShape 137">
              <a:extLst>
                <a:ext uri="{FF2B5EF4-FFF2-40B4-BE49-F238E27FC236}">
                  <a16:creationId xmlns:a16="http://schemas.microsoft.com/office/drawing/2014/main" id="{B720980A-CFA5-4478-8FC8-6F604AA4E2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750"/>
              <a:ext cx="363" cy="363"/>
            </a:xfrm>
            <a:prstGeom prst="flowChartSummingJunction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ru-RU" altLang="ru-RU" sz="1800">
                <a:latin typeface="Tahoma" panose="020B060403050404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197" name="Group 138">
            <a:extLst>
              <a:ext uri="{FF2B5EF4-FFF2-40B4-BE49-F238E27FC236}">
                <a16:creationId xmlns:a16="http://schemas.microsoft.com/office/drawing/2014/main" id="{A0152514-E423-42D7-A324-61A995571F5F}"/>
              </a:ext>
            </a:extLst>
          </p:cNvPr>
          <p:cNvGrpSpPr>
            <a:grpSpLocks/>
          </p:cNvGrpSpPr>
          <p:nvPr/>
        </p:nvGrpSpPr>
        <p:grpSpPr bwMode="auto">
          <a:xfrm>
            <a:off x="4427538" y="3679825"/>
            <a:ext cx="3240087" cy="2492375"/>
            <a:chOff x="1292" y="1933"/>
            <a:chExt cx="2314" cy="1776"/>
          </a:xfrm>
        </p:grpSpPr>
        <p:sp>
          <p:nvSpPr>
            <p:cNvPr id="8244" name="Line 139">
              <a:extLst>
                <a:ext uri="{FF2B5EF4-FFF2-40B4-BE49-F238E27FC236}">
                  <a16:creationId xmlns:a16="http://schemas.microsoft.com/office/drawing/2014/main" id="{308261E9-6A7C-46EB-BCCB-422888AA61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2" y="2160"/>
              <a:ext cx="59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45" name="Line 140">
              <a:extLst>
                <a:ext uri="{FF2B5EF4-FFF2-40B4-BE49-F238E27FC236}">
                  <a16:creationId xmlns:a16="http://schemas.microsoft.com/office/drawing/2014/main" id="{EE574D28-6F89-46DD-BF4F-4796D60559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2" y="2115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46" name="Line 141">
              <a:extLst>
                <a:ext uri="{FF2B5EF4-FFF2-40B4-BE49-F238E27FC236}">
                  <a16:creationId xmlns:a16="http://schemas.microsoft.com/office/drawing/2014/main" id="{92E6F952-044E-43A3-AB32-7908B4A697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2" y="2069"/>
              <a:ext cx="0" cy="18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47" name="Line 142">
              <a:extLst>
                <a:ext uri="{FF2B5EF4-FFF2-40B4-BE49-F238E27FC236}">
                  <a16:creationId xmlns:a16="http://schemas.microsoft.com/office/drawing/2014/main" id="{FD195DF2-23E9-4261-BF5F-797CA67FD0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3" y="1933"/>
              <a:ext cx="0" cy="4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48" name="Line 143">
              <a:extLst>
                <a:ext uri="{FF2B5EF4-FFF2-40B4-BE49-F238E27FC236}">
                  <a16:creationId xmlns:a16="http://schemas.microsoft.com/office/drawing/2014/main" id="{30C375B8-4524-4D25-BE06-C57DE179F1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73" y="2160"/>
              <a:ext cx="6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49" name="Line 144">
              <a:extLst>
                <a:ext uri="{FF2B5EF4-FFF2-40B4-BE49-F238E27FC236}">
                  <a16:creationId xmlns:a16="http://schemas.microsoft.com/office/drawing/2014/main" id="{47777349-7876-4450-99E5-DA365B392E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26" y="2024"/>
              <a:ext cx="181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50" name="Line 145">
              <a:extLst>
                <a:ext uri="{FF2B5EF4-FFF2-40B4-BE49-F238E27FC236}">
                  <a16:creationId xmlns:a16="http://schemas.microsoft.com/office/drawing/2014/main" id="{0D2F0C1D-9211-4352-9D47-CACD204DAD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2" y="2160"/>
              <a:ext cx="0" cy="77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51" name="Line 146">
              <a:extLst>
                <a:ext uri="{FF2B5EF4-FFF2-40B4-BE49-F238E27FC236}">
                  <a16:creationId xmlns:a16="http://schemas.microsoft.com/office/drawing/2014/main" id="{248D4505-7847-4BC5-949E-FA24F82BB8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2" y="2931"/>
              <a:ext cx="49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52" name="Rectangle 147">
              <a:extLst>
                <a:ext uri="{FF2B5EF4-FFF2-40B4-BE49-F238E27FC236}">
                  <a16:creationId xmlns:a16="http://schemas.microsoft.com/office/drawing/2014/main" id="{BE9A9D5B-C055-4A7E-829F-420229C49C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1" y="2840"/>
              <a:ext cx="409" cy="136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8253" name="Line 148">
              <a:extLst>
                <a:ext uri="{FF2B5EF4-FFF2-40B4-BE49-F238E27FC236}">
                  <a16:creationId xmlns:a16="http://schemas.microsoft.com/office/drawing/2014/main" id="{6C6948DF-1282-4598-AF87-B055D9AD51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5" y="2886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54" name="Line 149">
              <a:extLst>
                <a:ext uri="{FF2B5EF4-FFF2-40B4-BE49-F238E27FC236}">
                  <a16:creationId xmlns:a16="http://schemas.microsoft.com/office/drawing/2014/main" id="{2E7009E1-4640-4250-887C-2454D8C494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0" y="2931"/>
              <a:ext cx="140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55" name="Line 150">
              <a:extLst>
                <a:ext uri="{FF2B5EF4-FFF2-40B4-BE49-F238E27FC236}">
                  <a16:creationId xmlns:a16="http://schemas.microsoft.com/office/drawing/2014/main" id="{8AB9FD25-3304-40F6-98B5-2D6A4E19E3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5" y="2160"/>
              <a:ext cx="77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56" name="Line 151">
              <a:extLst>
                <a:ext uri="{FF2B5EF4-FFF2-40B4-BE49-F238E27FC236}">
                  <a16:creationId xmlns:a16="http://schemas.microsoft.com/office/drawing/2014/main" id="{C844BEB2-486B-4F7B-9EB9-9A8B0CDA84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6" y="2160"/>
              <a:ext cx="0" cy="77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cxnSp>
          <p:nvCxnSpPr>
            <p:cNvPr id="8257" name="AutoShape 152">
              <a:extLst>
                <a:ext uri="{FF2B5EF4-FFF2-40B4-BE49-F238E27FC236}">
                  <a16:creationId xmlns:a16="http://schemas.microsoft.com/office/drawing/2014/main" id="{80AA39C5-D9AD-49A5-B416-BC7C2338283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836" y="3709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58" name="Line 153">
              <a:extLst>
                <a:ext uri="{FF2B5EF4-FFF2-40B4-BE49-F238E27FC236}">
                  <a16:creationId xmlns:a16="http://schemas.microsoft.com/office/drawing/2014/main" id="{881B7122-7810-4436-AEBC-7AE572A00C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72" y="2931"/>
              <a:ext cx="0" cy="4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59" name="Line 154">
              <a:extLst>
                <a:ext uri="{FF2B5EF4-FFF2-40B4-BE49-F238E27FC236}">
                  <a16:creationId xmlns:a16="http://schemas.microsoft.com/office/drawing/2014/main" id="{07EB74BF-5BD6-46B8-A4A6-9D7CCA81CD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0" y="3412"/>
              <a:ext cx="86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60" name="Line 155">
              <a:extLst>
                <a:ext uri="{FF2B5EF4-FFF2-40B4-BE49-F238E27FC236}">
                  <a16:creationId xmlns:a16="http://schemas.microsoft.com/office/drawing/2014/main" id="{56C091CF-48CE-485A-AA62-68B33780D9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0" y="2931"/>
              <a:ext cx="0" cy="4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261" name="Oval 156">
              <a:extLst>
                <a:ext uri="{FF2B5EF4-FFF2-40B4-BE49-F238E27FC236}">
                  <a16:creationId xmlns:a16="http://schemas.microsoft.com/office/drawing/2014/main" id="{4B28A183-70ED-42E5-A183-B780F5C77D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2" y="3249"/>
              <a:ext cx="317" cy="317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800" b="1">
                  <a:latin typeface="Tahoma" panose="020B0604030504040204" pitchFamily="34" charset="0"/>
                  <a:cs typeface="Arial" panose="020B0604020202020204" pitchFamily="34" charset="0"/>
                </a:rPr>
                <a:t>V</a:t>
              </a:r>
              <a:endParaRPr lang="ru-RU" altLang="ru-RU" sz="2800" b="1">
                <a:latin typeface="Tahoma" panose="020B060403050404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62" name="Oval 157">
              <a:extLst>
                <a:ext uri="{FF2B5EF4-FFF2-40B4-BE49-F238E27FC236}">
                  <a16:creationId xmlns:a16="http://schemas.microsoft.com/office/drawing/2014/main" id="{07C22558-5055-430E-94BE-F6906B2125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5" y="2795"/>
              <a:ext cx="317" cy="317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800" b="1">
                  <a:latin typeface="Tahoma" panose="020B0604030504040204" pitchFamily="34" charset="0"/>
                  <a:cs typeface="Arial" panose="020B0604020202020204" pitchFamily="34" charset="0"/>
                </a:rPr>
                <a:t>A</a:t>
              </a:r>
              <a:endParaRPr lang="ru-RU" altLang="ru-RU" sz="2800" b="1">
                <a:latin typeface="Tahoma" panose="020B060403050404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198" name="Group 161">
            <a:extLst>
              <a:ext uri="{FF2B5EF4-FFF2-40B4-BE49-F238E27FC236}">
                <a16:creationId xmlns:a16="http://schemas.microsoft.com/office/drawing/2014/main" id="{E1CF105A-EE9C-42D6-A413-2A87AE514344}"/>
              </a:ext>
            </a:extLst>
          </p:cNvPr>
          <p:cNvGrpSpPr>
            <a:grpSpLocks/>
          </p:cNvGrpSpPr>
          <p:nvPr/>
        </p:nvGrpSpPr>
        <p:grpSpPr bwMode="auto">
          <a:xfrm>
            <a:off x="4427538" y="1162050"/>
            <a:ext cx="3095625" cy="2579688"/>
            <a:chOff x="2789" y="1177"/>
            <a:chExt cx="1950" cy="1625"/>
          </a:xfrm>
        </p:grpSpPr>
        <p:grpSp>
          <p:nvGrpSpPr>
            <p:cNvPr id="8222" name="Group 160">
              <a:extLst>
                <a:ext uri="{FF2B5EF4-FFF2-40B4-BE49-F238E27FC236}">
                  <a16:creationId xmlns:a16="http://schemas.microsoft.com/office/drawing/2014/main" id="{6A807C76-D19B-4DC4-9126-6D049037A6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89" y="1344"/>
              <a:ext cx="1950" cy="1458"/>
              <a:chOff x="2789" y="1298"/>
              <a:chExt cx="1950" cy="1458"/>
            </a:xfrm>
          </p:grpSpPr>
          <p:cxnSp>
            <p:nvCxnSpPr>
              <p:cNvPr id="8224" name="AutoShape 21">
                <a:extLst>
                  <a:ext uri="{FF2B5EF4-FFF2-40B4-BE49-F238E27FC236}">
                    <a16:creationId xmlns:a16="http://schemas.microsoft.com/office/drawing/2014/main" id="{1A111459-9722-41FA-90EA-58E49BB7C1EB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787" y="2756"/>
                <a:ext cx="0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8225" name="Line 61">
                <a:extLst>
                  <a:ext uri="{FF2B5EF4-FFF2-40B4-BE49-F238E27FC236}">
                    <a16:creationId xmlns:a16="http://schemas.microsoft.com/office/drawing/2014/main" id="{49E50003-3196-4589-AA33-7AA238B27B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971" y="1298"/>
                <a:ext cx="0" cy="43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6" name="Line 65">
                <a:extLst>
                  <a:ext uri="{FF2B5EF4-FFF2-40B4-BE49-F238E27FC236}">
                    <a16:creationId xmlns:a16="http://schemas.microsoft.com/office/drawing/2014/main" id="{530689BE-3155-4703-9483-7FC50B8106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1" y="1298"/>
                <a:ext cx="72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227" name="Group 158">
                <a:extLst>
                  <a:ext uri="{FF2B5EF4-FFF2-40B4-BE49-F238E27FC236}">
                    <a16:creationId xmlns:a16="http://schemas.microsoft.com/office/drawing/2014/main" id="{065E9AD7-538F-4698-8636-07C1D552D32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89" y="1525"/>
                <a:ext cx="1950" cy="1044"/>
                <a:chOff x="2200" y="935"/>
                <a:chExt cx="2314" cy="1180"/>
              </a:xfrm>
            </p:grpSpPr>
            <p:sp>
              <p:nvSpPr>
                <p:cNvPr id="8229" name="Line 7">
                  <a:extLst>
                    <a:ext uri="{FF2B5EF4-FFF2-40B4-BE49-F238E27FC236}">
                      <a16:creationId xmlns:a16="http://schemas.microsoft.com/office/drawing/2014/main" id="{F4B446DB-23D7-4FCB-8D35-7758F1E526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200" y="1162"/>
                  <a:ext cx="59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30" name="Line 8">
                  <a:extLst>
                    <a:ext uri="{FF2B5EF4-FFF2-40B4-BE49-F238E27FC236}">
                      <a16:creationId xmlns:a16="http://schemas.microsoft.com/office/drawing/2014/main" id="{F0A84D3A-53A2-4777-BB61-23FAF3BA75C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90" y="1117"/>
                  <a:ext cx="0" cy="9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31" name="Line 9">
                  <a:extLst>
                    <a:ext uri="{FF2B5EF4-FFF2-40B4-BE49-F238E27FC236}">
                      <a16:creationId xmlns:a16="http://schemas.microsoft.com/office/drawing/2014/main" id="{0032B7DC-1AA5-4182-8799-3E170C43DB6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790" y="1071"/>
                  <a:ext cx="0" cy="182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32" name="Line 10">
                  <a:extLst>
                    <a:ext uri="{FF2B5EF4-FFF2-40B4-BE49-F238E27FC236}">
                      <a16:creationId xmlns:a16="http://schemas.microsoft.com/office/drawing/2014/main" id="{32F5A498-1F1B-4ECE-B592-F80AD967462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81" y="935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33" name="Line 11">
                  <a:extLst>
                    <a:ext uri="{FF2B5EF4-FFF2-40B4-BE49-F238E27FC236}">
                      <a16:creationId xmlns:a16="http://schemas.microsoft.com/office/drawing/2014/main" id="{60A4BD09-F505-4B7B-83EC-271A284B72F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81" y="1162"/>
                  <a:ext cx="68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34" name="Line 12">
                  <a:extLst>
                    <a:ext uri="{FF2B5EF4-FFF2-40B4-BE49-F238E27FC236}">
                      <a16:creationId xmlns:a16="http://schemas.microsoft.com/office/drawing/2014/main" id="{DF77AE6F-B87A-4909-BC17-61EA251E6F2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516" y="1026"/>
                  <a:ext cx="181" cy="13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35" name="Line 13">
                  <a:extLst>
                    <a:ext uri="{FF2B5EF4-FFF2-40B4-BE49-F238E27FC236}">
                      <a16:creationId xmlns:a16="http://schemas.microsoft.com/office/drawing/2014/main" id="{304FFC3E-E3E7-4B35-88C9-02BC3F9ED69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200" y="1162"/>
                  <a:ext cx="0" cy="77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36" name="Line 14">
                  <a:extLst>
                    <a:ext uri="{FF2B5EF4-FFF2-40B4-BE49-F238E27FC236}">
                      <a16:creationId xmlns:a16="http://schemas.microsoft.com/office/drawing/2014/main" id="{5CD063BC-C69A-47E7-8E5D-9585EC5786D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200" y="1933"/>
                  <a:ext cx="499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37" name="Rectangle 15">
                  <a:extLst>
                    <a:ext uri="{FF2B5EF4-FFF2-40B4-BE49-F238E27FC236}">
                      <a16:creationId xmlns:a16="http://schemas.microsoft.com/office/drawing/2014/main" id="{BF4047DF-591A-4456-B35E-60BB99BE3E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99" y="1842"/>
                  <a:ext cx="409" cy="136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ru-RU" altLang="ru-RU" sz="1800"/>
                </a:p>
              </p:txBody>
            </p:sp>
            <p:sp>
              <p:nvSpPr>
                <p:cNvPr id="8238" name="Line 16">
                  <a:extLst>
                    <a:ext uri="{FF2B5EF4-FFF2-40B4-BE49-F238E27FC236}">
                      <a16:creationId xmlns:a16="http://schemas.microsoft.com/office/drawing/2014/main" id="{E1C20514-8059-4C0B-A883-C9A31476A41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53" y="1888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39" name="Line 17">
                  <a:extLst>
                    <a:ext uri="{FF2B5EF4-FFF2-40B4-BE49-F238E27FC236}">
                      <a16:creationId xmlns:a16="http://schemas.microsoft.com/office/drawing/2014/main" id="{5DEEF435-DDB3-44E0-A3FA-8EF18DCECB6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08" y="1933"/>
                  <a:ext cx="771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40" name="Line 18">
                  <a:extLst>
                    <a:ext uri="{FF2B5EF4-FFF2-40B4-BE49-F238E27FC236}">
                      <a16:creationId xmlns:a16="http://schemas.microsoft.com/office/drawing/2014/main" id="{95F637F9-7CE3-42A6-826D-A022B9F2B18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697" y="1933"/>
                  <a:ext cx="81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41" name="Line 19">
                  <a:extLst>
                    <a:ext uri="{FF2B5EF4-FFF2-40B4-BE49-F238E27FC236}">
                      <a16:creationId xmlns:a16="http://schemas.microsoft.com/office/drawing/2014/main" id="{35EBB9EC-A253-42AA-A878-FF5AAB5F8D1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43" y="1162"/>
                  <a:ext cx="771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42" name="Line 20">
                  <a:extLst>
                    <a:ext uri="{FF2B5EF4-FFF2-40B4-BE49-F238E27FC236}">
                      <a16:creationId xmlns:a16="http://schemas.microsoft.com/office/drawing/2014/main" id="{A248ED4A-A869-4F1F-9C59-55626BB787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514" y="1162"/>
                  <a:ext cx="0" cy="77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43" name="AutoShape 71">
                  <a:extLst>
                    <a:ext uri="{FF2B5EF4-FFF2-40B4-BE49-F238E27FC236}">
                      <a16:creationId xmlns:a16="http://schemas.microsoft.com/office/drawing/2014/main" id="{D73482D1-B40E-459C-A7F6-6E0500A9494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88" y="1752"/>
                  <a:ext cx="363" cy="363"/>
                </a:xfrm>
                <a:prstGeom prst="flowChartSummingJunction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endParaRPr lang="ru-RU" altLang="ru-RU" sz="1800">
                    <a:latin typeface="Tahoma" panose="020B060403050404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8228" name="Line 159">
                <a:extLst>
                  <a:ext uri="{FF2B5EF4-FFF2-40B4-BE49-F238E27FC236}">
                    <a16:creationId xmlns:a16="http://schemas.microsoft.com/office/drawing/2014/main" id="{45DF7097-4836-4CB7-86AA-441393B704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96" y="1298"/>
                <a:ext cx="0" cy="43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oval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223" name="Oval 70">
              <a:extLst>
                <a:ext uri="{FF2B5EF4-FFF2-40B4-BE49-F238E27FC236}">
                  <a16:creationId xmlns:a16="http://schemas.microsoft.com/office/drawing/2014/main" id="{0BA41152-730F-492C-A818-0CCEDAC469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8" y="1177"/>
              <a:ext cx="317" cy="317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ru-RU" sz="2800" b="1"/>
                <a:t>V</a:t>
              </a:r>
              <a:endParaRPr lang="ru-RU" altLang="ru-RU" sz="2800" b="1"/>
            </a:p>
          </p:txBody>
        </p:sp>
      </p:grpSp>
      <p:grpSp>
        <p:nvGrpSpPr>
          <p:cNvPr id="12407" name="Group 119">
            <a:extLst>
              <a:ext uri="{FF2B5EF4-FFF2-40B4-BE49-F238E27FC236}">
                <a16:creationId xmlns:a16="http://schemas.microsoft.com/office/drawing/2014/main" id="{3DFBCBB5-7EB3-47A5-B8F3-DF46D4D88F0C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838200"/>
            <a:ext cx="1762125" cy="690563"/>
            <a:chOff x="1536" y="1062"/>
            <a:chExt cx="1110" cy="435"/>
          </a:xfrm>
        </p:grpSpPr>
        <p:sp>
          <p:nvSpPr>
            <p:cNvPr id="8220" name="Text Box 120">
              <a:extLst>
                <a:ext uri="{FF2B5EF4-FFF2-40B4-BE49-F238E27FC236}">
                  <a16:creationId xmlns:a16="http://schemas.microsoft.com/office/drawing/2014/main" id="{D3B12CAF-22CE-4EF1-BBB2-775BE42E64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1062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b="1">
                  <a:solidFill>
                    <a:srgbClr val="0000FF"/>
                  </a:solidFill>
                </a:rPr>
                <a:t>_</a:t>
              </a:r>
            </a:p>
          </p:txBody>
        </p:sp>
        <p:sp>
          <p:nvSpPr>
            <p:cNvPr id="8221" name="Text Box 121">
              <a:extLst>
                <a:ext uri="{FF2B5EF4-FFF2-40B4-BE49-F238E27FC236}">
                  <a16:creationId xmlns:a16="http://schemas.microsoft.com/office/drawing/2014/main" id="{43232A45-6114-4A7B-A49E-679F721C64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8" y="1170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b="1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12413" name="Group 125">
            <a:extLst>
              <a:ext uri="{FF2B5EF4-FFF2-40B4-BE49-F238E27FC236}">
                <a16:creationId xmlns:a16="http://schemas.microsoft.com/office/drawing/2014/main" id="{6174EFAA-B47F-47B5-B5B0-499F620CF10B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4837113"/>
            <a:ext cx="1295400" cy="671512"/>
            <a:chOff x="3744" y="2334"/>
            <a:chExt cx="816" cy="423"/>
          </a:xfrm>
        </p:grpSpPr>
        <p:sp>
          <p:nvSpPr>
            <p:cNvPr id="8218" name="Text Box 126">
              <a:extLst>
                <a:ext uri="{FF2B5EF4-FFF2-40B4-BE49-F238E27FC236}">
                  <a16:creationId xmlns:a16="http://schemas.microsoft.com/office/drawing/2014/main" id="{24D30D02-459F-48CC-AAFC-E0B1147262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2334"/>
              <a:ext cx="31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b="1">
                  <a:solidFill>
                    <a:srgbClr val="0000FF"/>
                  </a:solidFill>
                </a:rPr>
                <a:t>_</a:t>
              </a:r>
            </a:p>
          </p:txBody>
        </p:sp>
        <p:sp>
          <p:nvSpPr>
            <p:cNvPr id="8219" name="Text Box 127">
              <a:extLst>
                <a:ext uri="{FF2B5EF4-FFF2-40B4-BE49-F238E27FC236}">
                  <a16:creationId xmlns:a16="http://schemas.microsoft.com/office/drawing/2014/main" id="{68626484-1232-4DD7-B753-7C8DA4D05A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60" y="2430"/>
              <a:ext cx="30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b="1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8201" name="Group 134">
            <a:extLst>
              <a:ext uri="{FF2B5EF4-FFF2-40B4-BE49-F238E27FC236}">
                <a16:creationId xmlns:a16="http://schemas.microsoft.com/office/drawing/2014/main" id="{0E1E5F44-E900-4A22-AE7D-5B384F5E5C1A}"/>
              </a:ext>
            </a:extLst>
          </p:cNvPr>
          <p:cNvGrpSpPr>
            <a:grpSpLocks/>
          </p:cNvGrpSpPr>
          <p:nvPr/>
        </p:nvGrpSpPr>
        <p:grpSpPr bwMode="auto">
          <a:xfrm>
            <a:off x="4781550" y="1512888"/>
            <a:ext cx="1019175" cy="690562"/>
            <a:chOff x="3012" y="1398"/>
            <a:chExt cx="642" cy="435"/>
          </a:xfrm>
        </p:grpSpPr>
        <p:sp>
          <p:nvSpPr>
            <p:cNvPr id="8216" name="Text Box 132">
              <a:extLst>
                <a:ext uri="{FF2B5EF4-FFF2-40B4-BE49-F238E27FC236}">
                  <a16:creationId xmlns:a16="http://schemas.microsoft.com/office/drawing/2014/main" id="{92BAFBD2-8618-47EE-AFE2-729F92BB98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2" y="1398"/>
              <a:ext cx="31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b="1">
                  <a:solidFill>
                    <a:srgbClr val="0000FF"/>
                  </a:solidFill>
                </a:rPr>
                <a:t>_</a:t>
              </a:r>
            </a:p>
          </p:txBody>
        </p:sp>
        <p:sp>
          <p:nvSpPr>
            <p:cNvPr id="8217" name="Text Box 133">
              <a:extLst>
                <a:ext uri="{FF2B5EF4-FFF2-40B4-BE49-F238E27FC236}">
                  <a16:creationId xmlns:a16="http://schemas.microsoft.com/office/drawing/2014/main" id="{9CD9EBD2-838A-4865-B973-E05F2B7EBE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54" y="1506"/>
              <a:ext cx="30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b="1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8202" name="Group 135">
            <a:extLst>
              <a:ext uri="{FF2B5EF4-FFF2-40B4-BE49-F238E27FC236}">
                <a16:creationId xmlns:a16="http://schemas.microsoft.com/office/drawing/2014/main" id="{E43AFA0A-5429-4C47-BBBF-98E96F3EF275}"/>
              </a:ext>
            </a:extLst>
          </p:cNvPr>
          <p:cNvGrpSpPr>
            <a:grpSpLocks/>
          </p:cNvGrpSpPr>
          <p:nvPr/>
        </p:nvGrpSpPr>
        <p:grpSpPr bwMode="auto">
          <a:xfrm>
            <a:off x="4848225" y="3348038"/>
            <a:ext cx="1019175" cy="690562"/>
            <a:chOff x="3012" y="1398"/>
            <a:chExt cx="642" cy="435"/>
          </a:xfrm>
        </p:grpSpPr>
        <p:sp>
          <p:nvSpPr>
            <p:cNvPr id="8214" name="Text Box 136">
              <a:extLst>
                <a:ext uri="{FF2B5EF4-FFF2-40B4-BE49-F238E27FC236}">
                  <a16:creationId xmlns:a16="http://schemas.microsoft.com/office/drawing/2014/main" id="{080FFEE6-7665-4D6F-BB3F-083AFB0503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2" y="1398"/>
              <a:ext cx="31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b="1">
                  <a:solidFill>
                    <a:srgbClr val="0000FF"/>
                  </a:solidFill>
                </a:rPr>
                <a:t>_</a:t>
              </a:r>
            </a:p>
          </p:txBody>
        </p:sp>
        <p:sp>
          <p:nvSpPr>
            <p:cNvPr id="8215" name="Text Box 137">
              <a:extLst>
                <a:ext uri="{FF2B5EF4-FFF2-40B4-BE49-F238E27FC236}">
                  <a16:creationId xmlns:a16="http://schemas.microsoft.com/office/drawing/2014/main" id="{83E03358-5F12-4BD2-B948-8FF6B92341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54" y="1506"/>
              <a:ext cx="30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b="1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8203" name="Group 138">
            <a:extLst>
              <a:ext uri="{FF2B5EF4-FFF2-40B4-BE49-F238E27FC236}">
                <a16:creationId xmlns:a16="http://schemas.microsoft.com/office/drawing/2014/main" id="{E9F1B2C5-DF60-4009-844A-01B4B83E9279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3352800"/>
            <a:ext cx="1019175" cy="690563"/>
            <a:chOff x="3012" y="1398"/>
            <a:chExt cx="642" cy="435"/>
          </a:xfrm>
        </p:grpSpPr>
        <p:sp>
          <p:nvSpPr>
            <p:cNvPr id="8212" name="Text Box 139">
              <a:extLst>
                <a:ext uri="{FF2B5EF4-FFF2-40B4-BE49-F238E27FC236}">
                  <a16:creationId xmlns:a16="http://schemas.microsoft.com/office/drawing/2014/main" id="{0820AB9A-DA7F-47EA-A2A4-A444852808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2" y="1398"/>
              <a:ext cx="31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b="1">
                  <a:solidFill>
                    <a:srgbClr val="0000FF"/>
                  </a:solidFill>
                </a:rPr>
                <a:t>_</a:t>
              </a:r>
            </a:p>
          </p:txBody>
        </p:sp>
        <p:sp>
          <p:nvSpPr>
            <p:cNvPr id="8213" name="Text Box 140">
              <a:extLst>
                <a:ext uri="{FF2B5EF4-FFF2-40B4-BE49-F238E27FC236}">
                  <a16:creationId xmlns:a16="http://schemas.microsoft.com/office/drawing/2014/main" id="{7320F5AF-313B-43F7-82D1-BC5C927343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54" y="1506"/>
              <a:ext cx="30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b="1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12435" name="Group 147">
            <a:extLst>
              <a:ext uri="{FF2B5EF4-FFF2-40B4-BE49-F238E27FC236}">
                <a16:creationId xmlns:a16="http://schemas.microsoft.com/office/drawing/2014/main" id="{8C2E6638-80B0-4DD3-8735-79EAC2D64D8B}"/>
              </a:ext>
            </a:extLst>
          </p:cNvPr>
          <p:cNvGrpSpPr>
            <a:grpSpLocks/>
          </p:cNvGrpSpPr>
          <p:nvPr/>
        </p:nvGrpSpPr>
        <p:grpSpPr bwMode="auto">
          <a:xfrm>
            <a:off x="2257425" y="5175250"/>
            <a:ext cx="1485900" cy="690563"/>
            <a:chOff x="1422" y="3648"/>
            <a:chExt cx="936" cy="435"/>
          </a:xfrm>
        </p:grpSpPr>
        <p:sp>
          <p:nvSpPr>
            <p:cNvPr id="8210" name="Text Box 142">
              <a:extLst>
                <a:ext uri="{FF2B5EF4-FFF2-40B4-BE49-F238E27FC236}">
                  <a16:creationId xmlns:a16="http://schemas.microsoft.com/office/drawing/2014/main" id="{A695C8F9-9774-4092-B933-64F1856ED9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22" y="3648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b="1">
                  <a:solidFill>
                    <a:srgbClr val="0000FF"/>
                  </a:solidFill>
                </a:rPr>
                <a:t>_</a:t>
              </a:r>
            </a:p>
          </p:txBody>
        </p:sp>
        <p:sp>
          <p:nvSpPr>
            <p:cNvPr id="8211" name="Text Box 143">
              <a:extLst>
                <a:ext uri="{FF2B5EF4-FFF2-40B4-BE49-F238E27FC236}">
                  <a16:creationId xmlns:a16="http://schemas.microsoft.com/office/drawing/2014/main" id="{C3B50B42-ECB1-434D-967C-259F42ED46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0" y="3756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b="1">
                  <a:solidFill>
                    <a:srgbClr val="FF0000"/>
                  </a:solidFill>
                </a:rPr>
                <a:t>+</a:t>
              </a:r>
            </a:p>
          </p:txBody>
        </p:sp>
      </p:grpSp>
      <p:grpSp>
        <p:nvGrpSpPr>
          <p:cNvPr id="12432" name="Group 144">
            <a:extLst>
              <a:ext uri="{FF2B5EF4-FFF2-40B4-BE49-F238E27FC236}">
                <a16:creationId xmlns:a16="http://schemas.microsoft.com/office/drawing/2014/main" id="{8B645446-EE0B-495D-8AE2-1F76EBD7D2AA}"/>
              </a:ext>
            </a:extLst>
          </p:cNvPr>
          <p:cNvGrpSpPr>
            <a:grpSpLocks/>
          </p:cNvGrpSpPr>
          <p:nvPr/>
        </p:nvGrpSpPr>
        <p:grpSpPr bwMode="auto">
          <a:xfrm>
            <a:off x="6296025" y="4227513"/>
            <a:ext cx="1762125" cy="690562"/>
            <a:chOff x="1536" y="1062"/>
            <a:chExt cx="1110" cy="435"/>
          </a:xfrm>
        </p:grpSpPr>
        <p:sp>
          <p:nvSpPr>
            <p:cNvPr id="8208" name="Text Box 145">
              <a:extLst>
                <a:ext uri="{FF2B5EF4-FFF2-40B4-BE49-F238E27FC236}">
                  <a16:creationId xmlns:a16="http://schemas.microsoft.com/office/drawing/2014/main" id="{ABCA2660-683A-40E4-A3AD-701D8AF068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6" y="1062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b="1">
                  <a:solidFill>
                    <a:srgbClr val="0000FF"/>
                  </a:solidFill>
                </a:rPr>
                <a:t>_</a:t>
              </a:r>
            </a:p>
          </p:txBody>
        </p:sp>
        <p:sp>
          <p:nvSpPr>
            <p:cNvPr id="8209" name="Text Box 146">
              <a:extLst>
                <a:ext uri="{FF2B5EF4-FFF2-40B4-BE49-F238E27FC236}">
                  <a16:creationId xmlns:a16="http://schemas.microsoft.com/office/drawing/2014/main" id="{6DE2CC4F-BF21-434A-AB76-49FEAD415A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8" y="1170"/>
              <a:ext cx="5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ru-RU" altLang="ru-RU" sz="2800" b="1">
                  <a:solidFill>
                    <a:srgbClr val="FF0000"/>
                  </a:solidFill>
                </a:rPr>
                <a:t>+</a:t>
              </a:r>
            </a:p>
          </p:txBody>
        </p:sp>
      </p:grpSp>
      <p:sp>
        <p:nvSpPr>
          <p:cNvPr id="12436" name="Text Box 148">
            <a:extLst>
              <a:ext uri="{FF2B5EF4-FFF2-40B4-BE49-F238E27FC236}">
                <a16:creationId xmlns:a16="http://schemas.microsoft.com/office/drawing/2014/main" id="{85FC8AC0-4892-4BA1-B7F1-324C19904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126163"/>
            <a:ext cx="8763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0000"/>
                </a:solidFill>
              </a:rPr>
              <a:t>Соблюдай полярность включения приборов!</a:t>
            </a:r>
          </a:p>
        </p:txBody>
      </p:sp>
      <p:sp>
        <p:nvSpPr>
          <p:cNvPr id="12437" name="Text Box 149">
            <a:extLst>
              <a:ext uri="{FF2B5EF4-FFF2-40B4-BE49-F238E27FC236}">
                <a16:creationId xmlns:a16="http://schemas.microsoft.com/office/drawing/2014/main" id="{3501795D-08C4-47B5-B2BB-C64237E44F83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1056480" y="1688306"/>
            <a:ext cx="325596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algn="ctr"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ru-RU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Вольтметр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F1125CE-48D4-44FE-A968-92CECD21D25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4213" y="260350"/>
            <a:ext cx="7632700" cy="865188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 b="1" u="sng">
                <a:solidFill>
                  <a:srgbClr val="FF0000"/>
                </a:solidFill>
              </a:rPr>
              <a:t>Электрическое напряжение. Единицы напряжения. Вольтметр.</a:t>
            </a:r>
          </a:p>
        </p:txBody>
      </p:sp>
      <p:pic>
        <p:nvPicPr>
          <p:cNvPr id="9219" name="Picture 3" descr="врольт">
            <a:extLst>
              <a:ext uri="{FF2B5EF4-FFF2-40B4-BE49-F238E27FC236}">
                <a16:creationId xmlns:a16="http://schemas.microsoft.com/office/drawing/2014/main" id="{BBEB7CBE-E69E-43B6-ACFA-FAE458DBC9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1268413"/>
            <a:ext cx="2881312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>
            <a:extLst>
              <a:ext uri="{FF2B5EF4-FFF2-40B4-BE49-F238E27FC236}">
                <a16:creationId xmlns:a16="http://schemas.microsoft.com/office/drawing/2014/main" id="{E9C7F40A-175A-4800-8C91-634B032CD9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268413"/>
            <a:ext cx="2879725" cy="248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1" name="Picture 5" descr="http://www.altai.fio.ru/projects/GROUP4/potok40/site/pribory/amp_i_volt_e80xx.gif">
            <a:extLst>
              <a:ext uri="{FF2B5EF4-FFF2-40B4-BE49-F238E27FC236}">
                <a16:creationId xmlns:a16="http://schemas.microsoft.com/office/drawing/2014/main" id="{38EF0D98-C58B-4A75-A401-67882D2B79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2852738"/>
            <a:ext cx="14287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 descr="http://www.altai.fio.ru/projects/GROUP4/potok40/site/pribory/voltmetr2.jpg">
            <a:extLst>
              <a:ext uri="{FF2B5EF4-FFF2-40B4-BE49-F238E27FC236}">
                <a16:creationId xmlns:a16="http://schemas.microsoft.com/office/drawing/2014/main" id="{A77A79DF-04FA-4635-ADE5-12948F9C10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013325"/>
            <a:ext cx="1439863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Rectangle 7">
            <a:extLst>
              <a:ext uri="{FF2B5EF4-FFF2-40B4-BE49-F238E27FC236}">
                <a16:creationId xmlns:a16="http://schemas.microsoft.com/office/drawing/2014/main" id="{3B905276-35A5-4918-9D8E-E712618E16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025" y="1196975"/>
            <a:ext cx="2089150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Вольтметр –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электрический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прибор для измерения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3399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напряжения</a:t>
            </a:r>
            <a:r>
              <a:rPr lang="ru-RU" altLang="ru-RU" sz="1800" dirty="0">
                <a:solidFill>
                  <a:srgbClr val="3399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200" dirty="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         </a:t>
            </a:r>
            <a:endParaRPr lang="ru-RU" altLang="ru-RU" sz="1800" dirty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D0A808A2-0748-46FD-A503-686330BD5E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5229225"/>
            <a:ext cx="1798637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333333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altLang="ru-RU" sz="1600" b="1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Вольтметр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лабораторный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20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              </a:t>
            </a:r>
            <a:endParaRPr lang="ru-RU" altLang="ru-RU" sz="180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225" name="Rectangle 9">
            <a:extLst>
              <a:ext uri="{FF2B5EF4-FFF2-40B4-BE49-F238E27FC236}">
                <a16:creationId xmlns:a16="http://schemas.microsoft.com/office/drawing/2014/main" id="{753105A4-9641-4FB1-83FC-9C0E41162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1138" y="6338888"/>
            <a:ext cx="25765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Вольтметр лабораторный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200">
                <a:solidFill>
                  <a:srgbClr val="333333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        </a:t>
            </a:r>
            <a:endParaRPr lang="ru-RU" altLang="ru-RU" sz="180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9226" name="Picture 10" descr="http://www.altai.fio.ru/projects/GROUP4/potok40/site/images/voltmetr1.jpg">
            <a:extLst>
              <a:ext uri="{FF2B5EF4-FFF2-40B4-BE49-F238E27FC236}">
                <a16:creationId xmlns:a16="http://schemas.microsoft.com/office/drawing/2014/main" id="{75DB08B0-83D6-4CDF-B20D-1E43281D75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4868863"/>
            <a:ext cx="127317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7" name="Rectangle 11">
            <a:extLst>
              <a:ext uri="{FF2B5EF4-FFF2-40B4-BE49-F238E27FC236}">
                <a16:creationId xmlns:a16="http://schemas.microsoft.com/office/drawing/2014/main" id="{FCC69E81-7E8B-4A0C-B598-A1948F02B1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4221163"/>
            <a:ext cx="2771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0000"/>
                </a:solidFill>
                <a:latin typeface="Times New Roman" panose="02020603050405020304" pitchFamily="18" charset="0"/>
              </a:rPr>
              <a:t>Вольтметр технический</a:t>
            </a:r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9A9E0898-7885-4953-8293-3993B3097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429000"/>
            <a:ext cx="2881312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i="1" dirty="0">
                <a:solidFill>
                  <a:srgbClr val="FF5050"/>
                </a:solidFill>
                <a:latin typeface="Tahoma" panose="020B0604030504040204" pitchFamily="34" charset="0"/>
              </a:rPr>
              <a:t>Схема включени</a:t>
            </a:r>
            <a:r>
              <a:rPr lang="ru-RU" altLang="ru-RU" sz="1800" i="1" dirty="0">
                <a:solidFill>
                  <a:srgbClr val="FF5050"/>
                </a:solidFill>
                <a:latin typeface="Tahoma" panose="020B0604030504040204" pitchFamily="34" charset="0"/>
              </a:rPr>
              <a:t>я:</a:t>
            </a:r>
            <a:r>
              <a:rPr lang="ru-RU" altLang="ru-RU" sz="1800" dirty="0">
                <a:solidFill>
                  <a:srgbClr val="FF5050"/>
                </a:solidFill>
                <a:latin typeface="Tahoma" panose="020B0604030504040204" pitchFamily="34" charset="0"/>
              </a:rPr>
              <a:t> </a:t>
            </a:r>
            <a:r>
              <a:rPr lang="ru-RU" altLang="ru-RU" sz="1800" dirty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rgbClr val="000000"/>
                </a:solidFill>
                <a:latin typeface="Tahoma" panose="020B0604030504040204" pitchFamily="34" charset="0"/>
              </a:rPr>
              <a:t>вольтметр включается в электрическую цепь параллельно тому элементу, на котором он измеряет напряжение.</a:t>
            </a:r>
          </a:p>
        </p:txBody>
      </p:sp>
      <p:sp>
        <p:nvSpPr>
          <p:cNvPr id="9229" name="AutoShape 13">
            <a:extLst>
              <a:ext uri="{FF2B5EF4-FFF2-40B4-BE49-F238E27FC236}">
                <a16:creationId xmlns:a16="http://schemas.microsoft.com/office/drawing/2014/main" id="{57A4C10F-4DF6-4D5D-940A-93436E385989}"/>
              </a:ext>
            </a:extLst>
          </p:cNvPr>
          <p:cNvSpPr>
            <a:spLocks/>
          </p:cNvSpPr>
          <p:nvPr/>
        </p:nvSpPr>
        <p:spPr bwMode="auto">
          <a:xfrm>
            <a:off x="395288" y="6021388"/>
            <a:ext cx="3503612" cy="609600"/>
          </a:xfrm>
          <a:prstGeom prst="borderCallout3">
            <a:avLst>
              <a:gd name="adj1" fmla="val 18750"/>
              <a:gd name="adj2" fmla="val -2176"/>
              <a:gd name="adj3" fmla="val 18750"/>
              <a:gd name="adj4" fmla="val -6523"/>
              <a:gd name="adj5" fmla="val -432032"/>
              <a:gd name="adj6" fmla="val -6523"/>
              <a:gd name="adj7" fmla="val -432292"/>
              <a:gd name="adj8" fmla="val 32171"/>
            </a:avLst>
          </a:prstGeom>
          <a:noFill/>
          <a:ln w="222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i="1">
                <a:latin typeface="Tahoma" panose="020B0604030504040204" pitchFamily="34" charset="0"/>
              </a:rPr>
              <a:t>Условное обозначение на схемах</a:t>
            </a:r>
            <a:endParaRPr lang="ru-RU" altLang="ru-RU" sz="1800" i="1">
              <a:latin typeface="Tahoma" panose="020B0604030504040204" pitchFamily="34" charset="0"/>
            </a:endParaRPr>
          </a:p>
        </p:txBody>
      </p:sp>
      <p:sp>
        <p:nvSpPr>
          <p:cNvPr id="9230" name="Rectangle 14">
            <a:extLst>
              <a:ext uri="{FF2B5EF4-FFF2-40B4-BE49-F238E27FC236}">
                <a16:creationId xmlns:a16="http://schemas.microsoft.com/office/drawing/2014/main" id="{C05DA8E9-D25E-4A59-8739-F509DEC9C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938" y="3573463"/>
            <a:ext cx="2881312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rgbClr val="000000"/>
                </a:solidFill>
                <a:latin typeface="Tahoma" panose="020B0604030504040204" pitchFamily="34" charset="0"/>
              </a:rPr>
              <a:t>ВОЛЬТА Алессандро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latin typeface="Tahoma" panose="020B0604030504040204" pitchFamily="34" charset="0"/>
              </a:rPr>
              <a:t>(1745-1827) Итальянский физик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latin typeface="Tahoma" panose="020B0604030504040204" pitchFamily="34" charset="0"/>
              </a:rPr>
              <a:t>и физиолог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E6F005A5-0F8F-416D-A09E-B49C2AF6ABB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95288" y="260350"/>
            <a:ext cx="8208962" cy="1008063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None/>
            </a:pPr>
            <a:r>
              <a:rPr lang="ru-RU" altLang="ru-RU" sz="2400" b="1" u="sng" dirty="0">
                <a:solidFill>
                  <a:srgbClr val="FF0000"/>
                </a:solidFill>
              </a:rPr>
              <a:t>Электрическое сопротивление. Единицы сопротивления. Закон Ома для участка цепи.</a:t>
            </a:r>
          </a:p>
        </p:txBody>
      </p:sp>
      <p:pic>
        <p:nvPicPr>
          <p:cNvPr id="10243" name="Picture 3">
            <a:extLst>
              <a:ext uri="{FF2B5EF4-FFF2-40B4-BE49-F238E27FC236}">
                <a16:creationId xmlns:a16="http://schemas.microsoft.com/office/drawing/2014/main" id="{6FF5F5B5-0E7F-4A99-B769-51BE7D6A43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2060575"/>
            <a:ext cx="2132012" cy="223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4" name="Picture 4" descr="om">
            <a:extLst>
              <a:ext uri="{FF2B5EF4-FFF2-40B4-BE49-F238E27FC236}">
                <a16:creationId xmlns:a16="http://schemas.microsoft.com/office/drawing/2014/main" id="{A5CDF98D-E215-4E43-8636-BAB2D6111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341438"/>
            <a:ext cx="1455738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 descr="ommetr">
            <a:extLst>
              <a:ext uri="{FF2B5EF4-FFF2-40B4-BE49-F238E27FC236}">
                <a16:creationId xmlns:a16="http://schemas.microsoft.com/office/drawing/2014/main" id="{4D85B0EF-24BF-48D0-8253-B5303BC30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4221163"/>
            <a:ext cx="120015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6">
            <a:extLst>
              <a:ext uri="{FF2B5EF4-FFF2-40B4-BE49-F238E27FC236}">
                <a16:creationId xmlns:a16="http://schemas.microsoft.com/office/drawing/2014/main" id="{30F19D74-1A22-4492-A2CA-EEAD5AF00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1288" y="6237288"/>
            <a:ext cx="26527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000000"/>
                </a:solidFill>
                <a:latin typeface="Tahoma" panose="020B0604030504040204" pitchFamily="34" charset="0"/>
              </a:rPr>
              <a:t>Омметр лабораторный</a:t>
            </a:r>
            <a:r>
              <a:rPr lang="ru-RU" altLang="ru-RU" sz="1800">
                <a:latin typeface="Tahoma" panose="020B0604030504040204" pitchFamily="34" charset="0"/>
              </a:rPr>
              <a:t> </a:t>
            </a:r>
          </a:p>
        </p:txBody>
      </p:sp>
      <p:pic>
        <p:nvPicPr>
          <p:cNvPr id="10247" name="Picture 7" descr="http://www.altai.fio.ru/projects/GROUP4/potok40/site/pribory/obozn.12.gif">
            <a:extLst>
              <a:ext uri="{FF2B5EF4-FFF2-40B4-BE49-F238E27FC236}">
                <a16:creationId xmlns:a16="http://schemas.microsoft.com/office/drawing/2014/main" id="{BF3EA144-D0FB-4CBE-8F69-6008A588C6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4437063"/>
            <a:ext cx="12239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8" descr="http://www.altai.fio.ru/projects/GROUP4/potok40/site/pribory/shema3.gif">
            <a:extLst>
              <a:ext uri="{FF2B5EF4-FFF2-40B4-BE49-F238E27FC236}">
                <a16:creationId xmlns:a16="http://schemas.microsoft.com/office/drawing/2014/main" id="{F01D03E6-179B-4AC1-BA78-B793F3027D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4868863"/>
            <a:ext cx="1728788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9" name="Rectangle 9">
            <a:extLst>
              <a:ext uri="{FF2B5EF4-FFF2-40B4-BE49-F238E27FC236}">
                <a16:creationId xmlns:a16="http://schemas.microsoft.com/office/drawing/2014/main" id="{FD04665A-B8A0-4D82-A753-D377B22624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4581525"/>
            <a:ext cx="30067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i="1">
                <a:solidFill>
                  <a:srgbClr val="FF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Схема включения:</a:t>
            </a:r>
            <a:r>
              <a:rPr lang="ru-RU" altLang="ru-RU" sz="1800" b="1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ru-RU" altLang="ru-RU" sz="1800" b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омметр включается аналогично амперметру вместе с источником тока и переменным резистором, необходимым для установки нуля шкалы.</a:t>
            </a:r>
            <a:endParaRPr lang="ru-RU" altLang="ru-RU" sz="180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0250" name="Rectangle 10">
            <a:extLst>
              <a:ext uri="{FF2B5EF4-FFF2-40B4-BE49-F238E27FC236}">
                <a16:creationId xmlns:a16="http://schemas.microsoft.com/office/drawing/2014/main" id="{72FD2367-3649-43AD-AD00-A47434A5D7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100" y="1052513"/>
            <a:ext cx="9864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Омметр</a:t>
            </a:r>
            <a:r>
              <a:rPr lang="ru-RU" altLang="ru-RU" sz="1800" b="1" dirty="0">
                <a:latin typeface="Times New Roman" panose="02020603050405020304" pitchFamily="18" charset="0"/>
              </a:rPr>
              <a:t> - электрический прибор для измерения сопротивления проводника.</a:t>
            </a:r>
          </a:p>
        </p:txBody>
      </p:sp>
      <p:sp>
        <p:nvSpPr>
          <p:cNvPr id="10251" name="Rectangle 11">
            <a:extLst>
              <a:ext uri="{FF2B5EF4-FFF2-40B4-BE49-F238E27FC236}">
                <a16:creationId xmlns:a16="http://schemas.microsoft.com/office/drawing/2014/main" id="{73A6C27C-E4FF-44EE-91CF-95922D8A7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3413" y="3298825"/>
            <a:ext cx="2160587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rgbClr val="000000"/>
                </a:solidFill>
                <a:latin typeface="Tahoma" panose="020B0604030504040204" pitchFamily="34" charset="0"/>
              </a:rPr>
              <a:t>Ом Георг Симон</a:t>
            </a:r>
            <a:r>
              <a:rPr lang="ru-RU" altLang="ru-RU" sz="1400">
                <a:latin typeface="Tahoma" panose="020B060403050404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latin typeface="Tahoma" panose="020B0604030504040204" pitchFamily="34" charset="0"/>
              </a:rPr>
              <a:t>(1787-1854 гг.) немецкий физик </a:t>
            </a:r>
          </a:p>
        </p:txBody>
      </p:sp>
      <p:pic>
        <p:nvPicPr>
          <p:cNvPr id="10252" name="Picture 12" descr="http://www.altai.fio.ru/projects/GROUP4/potok40/site/velichini/soprot4.gif">
            <a:extLst>
              <a:ext uri="{FF2B5EF4-FFF2-40B4-BE49-F238E27FC236}">
                <a16:creationId xmlns:a16="http://schemas.microsoft.com/office/drawing/2014/main" id="{0AF572AF-854A-452D-9C76-F36278819C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r:link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068638"/>
            <a:ext cx="11525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3" name="Picture 13" descr="http://www.altai.fio.ru/projects/GROUP4/potok40/site/velichini/soprot5.gif">
            <a:extLst>
              <a:ext uri="{FF2B5EF4-FFF2-40B4-BE49-F238E27FC236}">
                <a16:creationId xmlns:a16="http://schemas.microsoft.com/office/drawing/2014/main" id="{2D46AB67-19DB-4311-99DF-9968650F7C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r:link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933825"/>
            <a:ext cx="220662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4" name="Rectangle 14">
            <a:extLst>
              <a:ext uri="{FF2B5EF4-FFF2-40B4-BE49-F238E27FC236}">
                <a16:creationId xmlns:a16="http://schemas.microsoft.com/office/drawing/2014/main" id="{6CCE4C6A-5ACE-4708-AE27-E4EB1AA03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2060575"/>
            <a:ext cx="38163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Обозначение: </a:t>
            </a:r>
            <a:r>
              <a:rPr lang="ru-RU" alt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</a:t>
            </a:r>
            <a:r>
              <a:rPr lang="ru-RU" altLang="ru-RU" sz="1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 </a:t>
            </a:r>
            <a:r>
              <a:rPr lang="ru-RU" alt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Единица измерения: 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Ом.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Определяющая формула: </a:t>
            </a:r>
          </a:p>
        </p:txBody>
      </p:sp>
      <p:sp>
        <p:nvSpPr>
          <p:cNvPr id="10255" name="Rectangle 15">
            <a:extLst>
              <a:ext uri="{FF2B5EF4-FFF2-40B4-BE49-F238E27FC236}">
                <a16:creationId xmlns:a16="http://schemas.microsoft.com/office/drawing/2014/main" id="{B05CCCC8-0329-4F98-8194-7BD148D49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3860800"/>
            <a:ext cx="314642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удельное сопротивление вещества,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 l</a:t>
            </a:r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- длина проводника, </a:t>
            </a:r>
            <a:r>
              <a:rPr lang="ru-RU" altLang="ru-RU" sz="1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- площадь поперечного сечения проводника.</a:t>
            </a:r>
          </a:p>
        </p:txBody>
      </p:sp>
      <p:sp>
        <p:nvSpPr>
          <p:cNvPr id="10256" name="AutoShape 16">
            <a:extLst>
              <a:ext uri="{FF2B5EF4-FFF2-40B4-BE49-F238E27FC236}">
                <a16:creationId xmlns:a16="http://schemas.microsoft.com/office/drawing/2014/main" id="{D7CF88E0-EDD2-4CA7-B183-F43E3FC17CDF}"/>
              </a:ext>
            </a:extLst>
          </p:cNvPr>
          <p:cNvSpPr>
            <a:spLocks/>
          </p:cNvSpPr>
          <p:nvPr/>
        </p:nvSpPr>
        <p:spPr bwMode="auto">
          <a:xfrm>
            <a:off x="5508625" y="5300663"/>
            <a:ext cx="2087563" cy="720725"/>
          </a:xfrm>
          <a:prstGeom prst="borderCallout1">
            <a:avLst>
              <a:gd name="adj1" fmla="val 15861"/>
              <a:gd name="adj2" fmla="val -3648"/>
              <a:gd name="adj3" fmla="val -32819"/>
              <a:gd name="adj4" fmla="val -4792"/>
            </a:avLst>
          </a:prstGeom>
          <a:noFill/>
          <a:ln w="4127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rgbClr val="000000"/>
                </a:solidFill>
                <a:latin typeface="Tahoma" panose="020B0604030504040204" pitchFamily="34" charset="0"/>
              </a:rPr>
              <a:t>Условное обозначение на схемах </a:t>
            </a:r>
          </a:p>
        </p:txBody>
      </p:sp>
      <p:sp>
        <p:nvSpPr>
          <p:cNvPr id="121873" name="Rectangle 17">
            <a:extLst>
              <a:ext uri="{FF2B5EF4-FFF2-40B4-BE49-F238E27FC236}">
                <a16:creationId xmlns:a16="http://schemas.microsoft.com/office/drawing/2014/main" id="{5FAA74BF-8CE9-43EE-A9A9-1A6BD67C1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412875"/>
            <a:ext cx="7058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alt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Определение:</a:t>
            </a:r>
            <a:r>
              <a:rPr lang="ru-RU" altLang="ru-RU" b="1" i="1" dirty="0">
                <a:solidFill>
                  <a:srgbClr val="333333"/>
                </a:solidFill>
              </a:rPr>
              <a:t> </a:t>
            </a:r>
            <a:r>
              <a:rPr lang="ru-RU" altLang="ru-RU" b="1" i="1" dirty="0">
                <a:solidFill>
                  <a:srgbClr val="000000"/>
                </a:solidFill>
              </a:rPr>
              <a:t>сопротивление</a:t>
            </a:r>
            <a:r>
              <a:rPr lang="ru-RU" altLang="ru-RU" b="1" dirty="0">
                <a:solidFill>
                  <a:srgbClr val="000000"/>
                </a:solidFill>
              </a:rPr>
              <a:t>- мера противодействия проводника установлению в нем электрического тока.</a:t>
            </a:r>
          </a:p>
        </p:txBody>
      </p:sp>
      <p:pic>
        <p:nvPicPr>
          <p:cNvPr id="10258" name="Picture 18">
            <a:extLst>
              <a:ext uri="{FF2B5EF4-FFF2-40B4-BE49-F238E27FC236}">
                <a16:creationId xmlns:a16="http://schemas.microsoft.com/office/drawing/2014/main" id="{80AB72A4-761F-4A9F-8126-505F86CEB7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2708275"/>
            <a:ext cx="1303338" cy="1027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2530</TotalTime>
  <Words>573</Words>
  <Application>Microsoft Office PowerPoint</Application>
  <PresentationFormat>Экран (4:3)</PresentationFormat>
  <Paragraphs>149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Arial</vt:lpstr>
      <vt:lpstr>Bookman Old Style</vt:lpstr>
      <vt:lpstr>Comic Sans MS</vt:lpstr>
      <vt:lpstr>Georgia</vt:lpstr>
      <vt:lpstr>Tahoma</vt:lpstr>
      <vt:lpstr>Times New Roman</vt:lpstr>
      <vt:lpstr>Wingdings</vt:lpstr>
      <vt:lpstr>Оформление по умолчанию</vt:lpstr>
      <vt:lpstr>Проверь свои знания по теме</vt:lpstr>
      <vt:lpstr>Электрический ток- направленное движение заряженных частиц</vt:lpstr>
      <vt:lpstr>Презентация PowerPoint</vt:lpstr>
      <vt:lpstr>Амперметр</vt:lpstr>
      <vt:lpstr>Презентация PowerPoint</vt:lpstr>
      <vt:lpstr>Напряжение</vt:lpstr>
      <vt:lpstr>Презентация PowerPoint</vt:lpstr>
      <vt:lpstr>Презентация PowerPoint</vt:lpstr>
      <vt:lpstr>Презентация PowerPoint</vt:lpstr>
      <vt:lpstr>Соединение проводников</vt:lpstr>
      <vt:lpstr>Последовательное соединение</vt:lpstr>
      <vt:lpstr>Определить силу тока в цепи</vt:lpstr>
      <vt:lpstr>Параллельное соединение</vt:lpstr>
      <vt:lpstr>Найти общее сопротивление участка цепи</vt:lpstr>
      <vt:lpstr>Определить показания амперметра и сопротивление первой лампы</vt:lpstr>
      <vt:lpstr>Найти общее сопротивление участка цепи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Александр Лобанев</cp:lastModifiedBy>
  <cp:revision>105</cp:revision>
  <cp:lastPrinted>1601-01-01T00:00:00Z</cp:lastPrinted>
  <dcterms:created xsi:type="dcterms:W3CDTF">1601-01-01T00:00:00Z</dcterms:created>
  <dcterms:modified xsi:type="dcterms:W3CDTF">2021-07-16T10:32:35Z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NXTAG2">
    <vt:lpwstr>000800fc0b0000000000010290310207f7000400038000</vt:lpwstr>
  </property>
</Properties>
</file>