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6858000" cy="9144000"/>
  <p:custDataLst>
    <p:tags r:id="rId3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tags" Target="tags/tag1.xml" /><Relationship Id="rId31" Type="http://schemas.openxmlformats.org/officeDocument/2006/relationships/presProps" Target="presProps.xml" /><Relationship Id="rId32" Type="http://schemas.openxmlformats.org/officeDocument/2006/relationships/viewProps" Target="viewProps.xml" /><Relationship Id="rId33" Type="http://schemas.openxmlformats.org/officeDocument/2006/relationships/theme" Target="theme/theme1.xml" /><Relationship Id="rId34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-16650"/>
            <a:ext cx="9144000" cy="51601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EFA1C52-8442-44B3-A4C5-DC6F6DC5E43F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9C0B22D-9522-4F47-ACF0-E611DC02BB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2.jpeg" /><Relationship Id="rId13" Type="http://schemas.openxmlformats.org/officeDocument/2006/relationships/image" Target="../media/image3.jpeg" /><Relationship Id="rId14" Type="http://schemas.openxmlformats.org/officeDocument/2006/relationships/image" Target="../media/image4.jpe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14">
            <a:alphaModFix amt="46000"/>
            <a:lum/>
          </a:blip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blipFill>
            <a:blip r:embed="rId12">
              <a:alphaModFix amt="19000"/>
            </a:blip>
            <a:stretch>
              <a:fillRect/>
            </a:stretch>
          </a:blip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843558"/>
            <a:ext cx="6336704" cy="1152127"/>
          </a:xfrm>
        </p:spPr>
        <p:txBody>
          <a:bodyPr>
            <a:prstTxWarp prst="textPlain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 № 15   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435846"/>
            <a:ext cx="4968552" cy="1224136"/>
          </a:xfrm>
        </p:spPr>
        <p:txBody>
          <a:bodyPr>
            <a:normAutofit/>
          </a:bodyPr>
          <a:lstStyle/>
          <a:p>
            <a:r>
              <a:rPr lang="ru-RU" sz="1800" b="1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 Л.М., учитель географии </a:t>
            </a:r>
          </a:p>
          <a:p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СОШ № 6 ст.Новолеушковской Павловского района Краснодарского края</a:t>
            </a:r>
            <a:endParaRPr lang="ru-RU" sz="18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63888" y="2139702"/>
            <a:ext cx="216024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ОГЭ, география</a:t>
            </a:r>
            <a:endParaRPr lang="ru-RU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285652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Вырубка лесов приводит к наводнениям (паводкам)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5645"/>
            <a:ext cx="8229600" cy="2958977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Во время дождей деревья не дают воде сразу стекать в реки.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При уничтожении лесов дождевые воды не будут просачиваться и поднимут уровень воды в реке.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Тайфун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Летом над океаном воздух нагревается. Теплый воздух поднимается вверх.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Вращение Земли приводит к образованию тайфунов.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Влажный сезон в Индии, Таиланде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Лето и начало осени.  С океана дует муссон. Он приносит много осадков.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357660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Добыча полезных ископаемых открытым способом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2958976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+ он дешевле, не надо строить шахты.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- занимают много места, уничтожают земельные угодья, снижается уровень грунтовых вод.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429668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Города Сибири в межгорных котловинах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 межгорных котловинах холодный воздух застаивается. Здесь Сибирский антициклон.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Ветра нет. Он не может развеять грязный воздух.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Овраги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3847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300" b="1" i="1" smtClean="0">
                <a:latin typeface="Times New Roman" pitchFamily="18" charset="0"/>
                <a:cs typeface="Times New Roman" pitchFamily="18" charset="0"/>
              </a:rPr>
              <a:t>Для образования оврагов нужно, чтобы были холмы и не было лесов.</a:t>
            </a:r>
          </a:p>
          <a:p>
            <a:pPr algn="ctr"/>
            <a:r>
              <a:rPr lang="ru-RU" sz="3300" b="1" i="1" smtClean="0">
                <a:latin typeface="Times New Roman" pitchFamily="18" charset="0"/>
                <a:cs typeface="Times New Roman" pitchFamily="18" charset="0"/>
              </a:rPr>
              <a:t>На больших высотах дождь выпадает, вода стекает и размывает почву.</a:t>
            </a:r>
          </a:p>
          <a:p>
            <a:pPr algn="ctr"/>
            <a:r>
              <a:rPr lang="ru-RU" sz="3300" b="1" i="1" smtClean="0">
                <a:latin typeface="Times New Roman" pitchFamily="18" charset="0"/>
                <a:cs typeface="Times New Roman" pitchFamily="18" charset="0"/>
              </a:rPr>
              <a:t>При избыточном перевыпасе скота тоже образуется эрозия почвы.</a:t>
            </a:r>
          </a:p>
          <a:p>
            <a:pPr algn="ctr"/>
            <a:r>
              <a:rPr lang="ru-RU" sz="3300" b="1" i="1" smtClean="0">
                <a:latin typeface="Times New Roman" pitchFamily="18" charset="0"/>
                <a:cs typeface="Times New Roman" pitchFamily="18" charset="0"/>
              </a:rPr>
              <a:t>Овраги образуются при продольной распашке почвы и отвалом пласта почвы вниз по склону.</a:t>
            </a:r>
          </a:p>
          <a:p>
            <a:endParaRPr lang="ru-RU" b="1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Преимущества ГеоТЭС перед ТЭС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9621"/>
            <a:ext cx="8229600" cy="3175001"/>
          </a:xfrm>
        </p:spPr>
        <p:txBody>
          <a:bodyPr>
            <a:normAutofit/>
          </a:bodyPr>
          <a:lstStyle/>
          <a:p>
            <a:pPr algn="ctr"/>
            <a:r>
              <a:rPr lang="ru-RU" sz="2800" b="1" i="1" err="1" smtClean="0">
                <a:latin typeface="Times New Roman" pitchFamily="18" charset="0"/>
                <a:cs typeface="Times New Roman" pitchFamily="18" charset="0"/>
              </a:rPr>
              <a:t>ГеоТЭС не загрязняют атмосферу, используют неисчерпаемый источник энергии-термальные воды.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ТЭС работают на угле, выбрасывают в атмосферу вредные вещества.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285652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Преимущества ветровых ЭС перед ТЭС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63638"/>
            <a:ext cx="8229600" cy="2958977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Ветровые ЭС используют неисчерпаемые ресурсы – ветер. Их строят там, где дуют постоянные ветры и нет других ресурсов.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ТЭС используют уголь, нефть – исчерпаемые ресурсы. При сжигании они загрязняют воздух.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Почему люди селятся у вулкана Этна?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7613"/>
            <a:ext cx="8229600" cy="3247009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Лава богата минеральными веществами. Поэтому на остывшей лаве начинают быстро расти растения. Образуется плодородная почва.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Этна находится в зоне благоприятного субтропического климата.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Накопление гумуса в почвах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Дерново-подзолистые почвы находятся в лесной зоне. Там выпадает много осадков и гумус вымывается в нижние горизонты почвы.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Черноземные почвы находятся в зоне степей, где выпадает мало осадков. Поэтому гумус накапливается в верхних горизонтах.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МНОГОЛЕТНЯЯ МЕРЗЛОТА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Образуется, если зимы длинные и холодные;</a:t>
            </a:r>
          </a:p>
          <a:p>
            <a:pPr algn="ctr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Летом она не успевает растаять, т.к. среднегодовые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T°C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ниже 0.</a:t>
            </a:r>
            <a:endParaRPr lang="ru-RU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Подъем уровня воды в реке Дунай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Циклоны приносят осадки + таяние снегов в Альпах, где Дунай берет начало</a:t>
            </a:r>
            <a:r>
              <a:rPr lang="ru-RU" b="1" smtClean="0"/>
              <a:t>.</a:t>
            </a:r>
            <a:endParaRPr lang="ru-RU" b="1"/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Бризы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Дневной бриз  дует с моря на сушу (с ВД на НД).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Ночной бриз дует с суши на море (с ВД на НД).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Муссон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Летом дует с океана на сушу, приносит много осадков, которые часто приводят к наводнениям.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213643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Ресурсы Камчатки </a:t>
            </a:r>
            <a:br>
              <a:rPr lang="ru-RU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(это район сейсмической активности)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95685"/>
            <a:ext cx="8229600" cy="2598937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Геотермальные источники (ГеоТЭС).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ильные ветры (Ветровые ЭС).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Самые высокие приливы (Приливные ЭС).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069627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Загрязнение атмосферы в Норильске зимой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1629"/>
            <a:ext cx="8229600" cy="3102993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Зимой на севере Сибири морозная безветренная погода (антициклон).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Завод в Норильске производит медь и никель. Это «грязное производство». При безветренной погоде опасные вещества скапливаются у земной поверхности.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069627"/>
          </a:xfrm>
        </p:spPr>
        <p:txBody>
          <a:bodyPr>
            <a:normAutofit fontScale="90000"/>
          </a:bodyPr>
          <a:lstStyle/>
          <a:p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Дожди в южном полушарии </a:t>
            </a:r>
            <a:br>
              <a:rPr lang="ru-RU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(П-ов Кейп-Йорк, Австралия)</a:t>
            </a:r>
            <a:endParaRPr lang="ru-RU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9621"/>
            <a:ext cx="8229600" cy="3175001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Полуостров находится в субэкваториальном поясе. Летом там влажные экваториальные массы дуют с океана, дождь каждый день.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Лето в южном полушарии: декабрь-февраль.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Теплые течения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Там, где они проходят, моря не замерзают, поэтому климат более мягкий.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Карст в Крымских горах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Горы сложены рыхлыми породами, которые разрушаются текучими водами снаружи (осадки) и изнутри (подземные воды).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Источники: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err="1">
                <a:latin typeface="Times New Roman" pitchFamily="18" charset="0"/>
                <a:cs typeface="Times New Roman" pitchFamily="18" charset="0"/>
              </a:rPr>
              <a:t>Баранчуков В.С., Григорьева А.В., Шуванова О.В. ОГЭ. География. 25 лучших вариантов от «Просвещения» 2019. Москва, Просвещение, 2018.</a:t>
            </a:r>
          </a:p>
          <a:p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>
                <a:latin typeface="Times New Roman" pitchFamily="18" charset="0"/>
                <a:cs typeface="Times New Roman" pitchFamily="18" charset="0"/>
              </a:rPr>
              <a:t>https://geo-vpr.sdamgia.ru/test?theme=1</a:t>
            </a:r>
          </a:p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75856" y="3579862"/>
            <a:ext cx="2736304" cy="7920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 шаблона – Моргунова Ольга Викторовна</a:t>
            </a:r>
            <a:endParaRPr lang="ru-RU" sz="1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Заболачивание от многолетней мерзлоты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7653"/>
            <a:ext cx="8229600" cy="2886969"/>
          </a:xfrm>
        </p:spPr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Летом мерзлота сверху оттаивает, не дает осадкам просочиться вглубь.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ОПОЛЗНИ ОТ ДОЖДЯ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Верхний слой пород пропитывается осадками и становится тяжелым.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Уровень подземных вод поднимается.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Верхний слой соскальзывает вниз.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Действующие вулканы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Значит район находится на стыке (в зоне контакта) литосферных плит.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Раскаленная магма из глубины поднимается на поверхность.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429668"/>
          </a:xfrm>
        </p:spPr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Землетрясения, цунами (как о вулканах)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7653"/>
            <a:ext cx="8229600" cy="2886969"/>
          </a:xfrm>
        </p:spPr>
        <p:txBody>
          <a:bodyPr/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Зона контакта литосферных плит.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Область (новой) кайнозойской складчатости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Нет осадков в пустынях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Высокое атмосферное давление.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Холодное течение.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Болота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Это зона избыточного увлажнения. Излишки влаги накапливаются.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Здесь низменность с малыми перепадами высот.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Сели в горах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Во время затяжных ливней в горах русла рек переполняются, вода устремляется вниз по склону.</a:t>
            </a:r>
          </a:p>
          <a:p>
            <a:pPr algn="ctr"/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Верхний слой рыхлых пород размокает и сходит вниз.</a:t>
            </a:r>
            <a:endParaRPr lang="ru-RU" sz="28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84</Paragraphs>
  <Slides>28</Slides>
  <Notes>0</Notes>
  <TotalTime>247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baseType="lpstr" size="29">
      <vt:lpstr>Тема Office</vt:lpstr>
      <vt:lpstr>Задание № 15   </vt:lpstr>
      <vt:lpstr>МНОГОЛЕТНЯЯ МЕРЗЛОТА</vt:lpstr>
      <vt:lpstr>Заболачивание от многолетней мерзлоты</vt:lpstr>
      <vt:lpstr>ОПОЛЗНИ ОТ ДОЖДЯ</vt:lpstr>
      <vt:lpstr>Действующие вулканы</vt:lpstr>
      <vt:lpstr>Землетрясения, цунами (как о вулканах)</vt:lpstr>
      <vt:lpstr>Нет осадков в пустынях</vt:lpstr>
      <vt:lpstr>Болота</vt:lpstr>
      <vt:lpstr>Сели в горах</vt:lpstr>
      <vt:lpstr>Вырубка лесов приводит к наводнениям (паводкам)</vt:lpstr>
      <vt:lpstr>Тайфун</vt:lpstr>
      <vt:lpstr>Влажный сезон в Индии, Таиланде</vt:lpstr>
      <vt:lpstr>Добыча полезных ископаемых открытым способом</vt:lpstr>
      <vt:lpstr>Города Сибири в межгорных котловинах</vt:lpstr>
      <vt:lpstr>Овраги</vt:lpstr>
      <vt:lpstr>Преимущества ГеоТЭС перед ТЭС</vt:lpstr>
      <vt:lpstr>Преимущества ветровых ЭС перед ТЭС</vt:lpstr>
      <vt:lpstr>Почему люди селятся у вулкана Этна?</vt:lpstr>
      <vt:lpstr>Накопление гумуса в почвах</vt:lpstr>
      <vt:lpstr>Подъем уровня воды в реке Дунай</vt:lpstr>
      <vt:lpstr>Бризы</vt:lpstr>
      <vt:lpstr>Муссон</vt:lpstr>
      <vt:lpstr>Ресурсы Камчатки (это район сейсмической активности)</vt:lpstr>
      <vt:lpstr>Загрязнение атмосферы в Норильске зимой</vt:lpstr>
      <vt:lpstr>Дожди в южном полушарии (П-ов Кейп-Йорк, Австралия)</vt:lpstr>
      <vt:lpstr>Теплые течения</vt:lpstr>
      <vt:lpstr>Карст в Крымских горах</vt:lpstr>
      <vt:lpstr>Источники: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xxx</dc:creator>
  <cp:lastModifiedBy>Пользователь</cp:lastModifiedBy>
  <cp:revision>39</cp:revision>
  <dcterms:created xsi:type="dcterms:W3CDTF">2018-03-28T15:44:51Z</dcterms:created>
  <dcterms:modified xsi:type="dcterms:W3CDTF">2024-12-04T06:37:16Z</dcterms:modified>
</cp:coreProperties>
</file>