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  <a:fill>
          <a:solidFill>
            <a:schemeClr val="dk1">
              <a:tint val="40000"/>
            </a:schemeClr>
          </a:solidFill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985" autoAdjust="0"/>
    <p:restoredTop sz="94660"/>
  </p:normalViewPr>
  <p:slideViewPr>
    <p:cSldViewPr snapToGrid="0">
      <p:cViewPr>
        <p:scale>
          <a:sx n="77" d="100"/>
          <a:sy n="77" d="100"/>
        </p:scale>
        <p:origin x="-174" y="198"/>
      </p:cViewPr>
      <p:guideLst>
        <p:guide pos="2160"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 /><Relationship Id="rId24" Type="http://schemas.openxmlformats.org/officeDocument/2006/relationships/tableStyles" Target="tableStyles.xml" /><Relationship Id="rId2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/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</p:spPr>
      </p:pic>
      <p:pic>
        <p:nvPicPr>
          <p:cNvPr id="14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/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89625" y="5665863"/>
            <a:ext cx="1064389" cy="91670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</p:spPr>
      </p:pic>
      <p:pic>
        <p:nvPicPr>
          <p:cNvPr id="14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/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obj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/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0744200" y="88108"/>
            <a:ext cx="1447798" cy="1246916"/>
          </a:xfrm>
          <a:prstGeom prst="rect">
            <a:avLst/>
          </a:prstGeom>
          <a:noFill/>
        </p:spPr>
      </p:pic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/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/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/>
          <a:srcRect t="3653" b="89821"/>
          <a:stretch/>
        </p:blipFill>
        <p:spPr bwMode="auto">
          <a:xfrm>
            <a:off x="-12510" y="0"/>
            <a:ext cx="12204510" cy="5852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/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16"/>
          <a:srcRect/>
          <a:stretch/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itchFamily="34" charset="0" panose="020B0602020104020603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funik.ru/wp-content/uploads/2018/12/4ae2ce3a675daca851c3.jpg" TargetMode="External"/><Relationship Id="rId3" Type="http://schemas.openxmlformats.org/officeDocument/2006/relationships/hyperlink" Target="https://cs3.livemaster.ru/zhurnalfoto/5/1/5/131010233515.jpg" TargetMode="External"/><Relationship Id="rId4" Type="http://schemas.openxmlformats.org/officeDocument/2006/relationships/hyperlink" Target="https://naukatehnika.com/files/journal/nauka/biologia_i_medicina/kamen_yantar.jpg" TargetMode="External"/><Relationship Id="rId5" Type="http://schemas.openxmlformats.org/officeDocument/2006/relationships/hyperlink" Target="https://cdn.photosight.ru/img/4/5e7/5893209_xlarge.jpg" TargetMode="External"/><Relationship Id="rId6" Type="http://schemas.openxmlformats.org/officeDocument/2006/relationships/hyperlink" Target="https://kukarta.ru/wp-content/uploads/2014/08/MG_2522.jpg" TargetMode="External"/><Relationship Id="rId7" Type="http://schemas.openxmlformats.org/officeDocument/2006/relationships/hyperlink" Target="https://sun9-4.userapi.com/impf/c857536/v857536806/113946/tnRPp_O2sec.jpg?size=1074x480&amp;quality=96&amp;proxy=1&amp;sign=be80f3d09d778b32a3bf276ca51bcd3d" TargetMode="External"/><Relationship Id="rId8" Type="http://schemas.openxmlformats.org/officeDocument/2006/relationships/hyperlink" Target="https://4.bp.blogspot.com/-Ui9idYBHO2E/XlAWQ8ZGohI/AAAAAAAAfHw/QJP_0ftMwMMOrT4kIcMRkFNd91pskUZ0QCLcBGAsYHQ/s1600/big-588366e1ff93676f85057834-588367ca7ca46-1c86pua.jpg" TargetMode="External"/><Relationship Id="rId9" Type="http://schemas.openxmlformats.org/officeDocument/2006/relationships/hyperlink" Target="https://storage.myseldon.com/news_pict_B5/B58D55B016C3800BD7CB1AE0F1BF11DE" TargetMode="External"/><Relationship Id="rId10" Type="http://schemas.openxmlformats.org/officeDocument/2006/relationships/hyperlink" Target="https://ampravda.ru/files/images2/images/%D0%B1%D0%BE%D0%BB%D0%BE%D1%82%D1%81%D0%BA%D0%B8%D0%B91.jpg" TargetMode="External"/><Relationship Id="rId11" Type="http://schemas.openxmlformats.org/officeDocument/2006/relationships/hyperlink" Target="https://i.ytimg.com/vi/NgXOwTA0Zqs/maxresdefault.jpg" TargetMode="External"/><Relationship Id="rId12" Type="http://schemas.openxmlformats.org/officeDocument/2006/relationships/hyperlink" Target="http://www.zapoved.net/images/news/2019/sihote-alinsky.jpg" TargetMode="External"/><Relationship Id="rId13" Type="http://schemas.openxmlformats.org/officeDocument/2006/relationships/hyperlink" Target="https://cdn.sozvezdie-tour.ru/images/uploadedfiles/98ca6a37-da50-4c10-a493-64f00a344e26.jpg" TargetMode="External"/><Relationship Id="rId14" Type="http://schemas.openxmlformats.org/officeDocument/2006/relationships/hyperlink" Target="http://rasfokus.ru/images/photos/medium/d73c019741b8289b7fc0618c3e30de7f.jpg" TargetMode="External"/><Relationship Id="rId15" Type="http://schemas.openxmlformats.org/officeDocument/2006/relationships/hyperlink" Target="https://www.rusgoldring.ru/Image/goroda/caucasus/russia_tours_caucasus_dagestan_kubachi_aul_silver_30_785.jpg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 20, ОГЭ, география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538519" y="4960137"/>
            <a:ext cx="3447535" cy="14630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Любовь Михайловна, учитель географии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6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ст.Новолеушковской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Павловского района Краснодарского края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697363" y="1359243"/>
            <a:ext cx="3929448" cy="3571104"/>
          </a:xfrm>
          <a:prstGeom prst="ellipse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Знать и понимать особенности природы,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населения, основных отраслей хозяйства,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природно-хозяйственных зон и районов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России, связь между географическим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положением, природными условиями,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ресурсами и хозяйством отдельных стран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освоение системы знаний о свойствах,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признаках и размещении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географических объектов.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Максимальный балл – 1, уровень – базовый.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выполнения – 5 минут.</a:t>
            </a: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24128" y="111212"/>
            <a:ext cx="9720072" cy="5684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Камчатский край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31492" y="821724"/>
            <a:ext cx="5844746" cy="12542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Полюбуйтесь фонтанами гейзеров, извергающихся на фоне завораживающих горных ландшафтов!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esktop\20\Kamchatka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55373" y="803189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831492" y="2403389"/>
            <a:ext cx="7117492" cy="1044146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 пожаловать в край девственной тайги и высокогорных тундр! Здесь вы сможете увидеть горячие озера, гейзеры и грязевые вулканы!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6249" y="4164227"/>
            <a:ext cx="3336324" cy="1767016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Посетите уникальную Долину гейзеров!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42855" y="4164227"/>
            <a:ext cx="2706129" cy="25331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Своими глазами увидеть извержение вулкана? Добро пожаловать в наш край!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вул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831492" y="3657600"/>
            <a:ext cx="423862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24128" y="123568"/>
            <a:ext cx="9720072" cy="54369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Чукотский автономный округ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26907" y="603464"/>
            <a:ext cx="5474043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Используйте уникальную возможность пожить в жилище оленеводов!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Пользователь\Desktop\20\SSP_170424_00397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35924" y="603464"/>
            <a:ext cx="4863071" cy="3245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Users\Пользователь\Desktop\20\4429271_original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036514" y="4939313"/>
            <a:ext cx="3061889" cy="183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226908" y="1754659"/>
            <a:ext cx="6697362" cy="1386038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вы можете посетить уникальный природный заповедник «Остров Врангеля», где вас ждут необычные реки без воды и вымытые из речного русла бивни мамонтов!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924" y="4071550"/>
            <a:ext cx="4863071" cy="624017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Побывайте в западном полушарии!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6908" y="3336324"/>
            <a:ext cx="2187146" cy="269377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Познакомьтесь с «Жемчужиной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Корякии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24864" y="6215449"/>
            <a:ext cx="7599405" cy="556053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расположена крайняя восточная точка России! Вы сможете побывать в западном полушарии!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773492181d41d83961c624fd8fe9c94b_1024_768.jpg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657070" y="3368502"/>
            <a:ext cx="4267200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81" y="585216"/>
            <a:ext cx="5634681" cy="6998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Челябинская область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7741" y="605481"/>
            <a:ext cx="5869459" cy="506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ИРКУТСКАЯ ОБЛАСТЬ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8006" y="1210963"/>
            <a:ext cx="5238105" cy="741406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Сделайте шаг из Европы в Азию!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Desktop\20\XXL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08006" y="2211860"/>
            <a:ext cx="2333496" cy="414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Пользователь\Desktop\20\XXLл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161270" y="2255109"/>
            <a:ext cx="2284841" cy="406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97601" y="5554365"/>
            <a:ext cx="4676346" cy="762683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 пожаловать на Байкал!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Пользователь\Desktop\20\178399_or.jpg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197600" y="1405925"/>
            <a:ext cx="5689600" cy="379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24128" y="111212"/>
            <a:ext cx="9720072" cy="5313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 Дагестан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90535" y="710771"/>
            <a:ext cx="3144795" cy="2847974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Мягкий климат, солнечные пляжи, чистый горный воздух, минеральные источники и лечебные грязи – все, что нужно для неповторимого отдыха!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ользователь\Desktop\20\1496144310_mahachkala-podgotovka-k-plyazhnomu-sezonu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68876" y="710770"/>
            <a:ext cx="42672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Пользователь\Desktop\20\d903404s-960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893908" y="710770"/>
            <a:ext cx="4267200" cy="271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219201" y="4127156"/>
            <a:ext cx="4267200" cy="172994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расположена крайняя южная точка России. Вы можете приобрести уникальные золотые и серебряные изделия из аула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Кубачи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russia_tours_caucasus_dagestan_kubachi_aul_silver_30_785.jpg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931243" y="3708092"/>
            <a:ext cx="4719594" cy="314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11" y="585217"/>
            <a:ext cx="5684107" cy="761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925" y="1394253"/>
            <a:ext cx="5560540" cy="1260390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 пожаловать 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Староладожский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историко-архитектурный и археологический музей – уникальный ансамбль памятников архитектуры и природы!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Пользователь\Desktop\20\2185682_900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40921" y="2845166"/>
            <a:ext cx="4550547" cy="384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95535" y="605481"/>
            <a:ext cx="4979774" cy="617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 АДЫГЕЯ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94163" y="5226908"/>
            <a:ext cx="5464204" cy="1114039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Приглашаем любителей активного отдыха! Вас ждет незабываемое восхождение на гору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Фишт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Пользователь\Desktop\20\MG_2522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394163" y="1802156"/>
            <a:ext cx="5464204" cy="296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24128" y="98854"/>
            <a:ext cx="9720072" cy="56841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Кабардино-Балкарская республика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4161" y="4059195"/>
            <a:ext cx="4316629" cy="636373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 пожаловать, любители альпинизма!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Пользователь\Desktop\20\228806-1200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93590" y="667265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C:\Users\Пользователь\Desktop\20\spasateli-otpravilis-na-pomosch-turistam-na-elbruse-blog.jpe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889157" y="3271580"/>
            <a:ext cx="42672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73892" y="4917989"/>
            <a:ext cx="3286898" cy="112446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Совершите восхождение на высочайшую вершину России!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13556" y="3271580"/>
            <a:ext cx="2397212" cy="2847975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Сделайте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фоне величественного Эльбруса!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89157" y="716691"/>
            <a:ext cx="5762367" cy="1161535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 пожаловать 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Приэльбрусье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земной рай для альпинистов и горнолыжников!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89157" y="2137719"/>
            <a:ext cx="7121611" cy="7846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Полюбуйтесь красотой альпийских лугов!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585216"/>
            <a:ext cx="12047838" cy="4527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выполнения задания № 20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xmlns:a="http://schemas.openxmlformats.org/drawingml/2006/main" noGrp="1"/>
          </p:cNvGraphicFramePr>
          <p:nvPr>
            <p:ph sz="half" idx="1"/>
          </p:nvPr>
        </p:nvGraphicFramePr>
        <p:xfrm>
          <a:off x="506413" y="2656703"/>
          <a:ext cx="5272088" cy="412288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36044"/>
                <a:gridCol w="2636044"/>
              </a:tblGrid>
              <a:tr h="58181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СЛОГАНЫ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РЕГИОНЫ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67727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	Используйте возможность искупаться в чистейших водах самого глубокого озера в мире!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Приморский край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581814">
                <a:tc rowSpan="3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Б.	Посетите лучшие российские морские курорты на Балтийском взморье!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Республика Бурятия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58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Республика Карелия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61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Калининградская область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989319" y="1556951"/>
            <a:ext cx="5873167" cy="507862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Совет: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Воспользуйтесь картой федеративного устройства России, а также физической картой России в атласе для 8 класса.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Решаем: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карте федеративного устройства России все указанные в задании субъекты РФ;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месторасположение каждого указанного субъекта РФ на физической карте России, и определите: какой из них выходит к побережью озера Байкал (Республика Бурятия), какой из них выходит на побережье Балтийского моря (Калининградская область).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Комментарий: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Озеро Байкал – самое глубокое озеро мира.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Записываем ответ</a:t>
            </a: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24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496" y="1075038"/>
            <a:ext cx="5820033" cy="14086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Туристические фирмы разных регионов России разработали слоганы (рекламные лозунги) для привлечения туристов в свои регионы.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Установите соответствие между слоганами и регионами: к каждому элементу первого списка подберите соответствующий элемент из второго списка.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639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выполнения задания № 20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xmlns:a="http://schemas.openxmlformats.org/drawingml/2006/main" noGrp="1"/>
          </p:cNvGraphicFramePr>
          <p:nvPr>
            <p:ph sz="half" idx="1"/>
          </p:nvPr>
        </p:nvGraphicFramePr>
        <p:xfrm>
          <a:off x="247135" y="2607276"/>
          <a:ext cx="5593492" cy="390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746"/>
                <a:gridCol w="2796746"/>
              </a:tblGrid>
              <a:tr h="78094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СЛОГАНЫ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0947">
                <a:tc rowSpan="2"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 В нашем регионе, в дельте самой протяжённой реки европейской части России, круглый год возможны рыбалка и отдых!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Ростовская область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780947">
                <a:tc vMerge="1"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Ленинградская область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780947">
                <a:tc rowSpan="2"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Б. В нашем регионе с середины мая и до конца июля можно любоваться белыми ночами!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Смоленская область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780947">
                <a:tc vMerge="1"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Астраханская область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989320" y="1062681"/>
            <a:ext cx="5761956" cy="560996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Совет: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Воспользуйтесь картой федеративного устройства России, а также физической картой России в атласе для 8 класса или для 9 класса.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Решаем: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карте федеративного устройства России все указанные в задании субъекты РФ;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Самая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протяжённая река Европейской части России – Волга. Найдите субъект РФ, в котором находится её дельта (Астраханская область);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Белыми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ночами с мая по июль можно любоваться в расположенном севернее всего из указанных в задании субъектов РФ (Ленинградская область).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Комментарий: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Дельта – устье реки с его разветвлениями на отдельные рукава, сложенное речными наносами.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Записываем ответ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42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0637" y="1062681"/>
            <a:ext cx="5708821" cy="14086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Туристические фирмы разных регионов России разработали слоганы (рекламные лозунги) для привлечения туристов в свои регионы.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Установите соответствие между слоганами и регионами: к каждому элементу первого списка подберите соответствующий элемент из второго списка.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0065" y="585216"/>
            <a:ext cx="11652421" cy="53924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выполнения задания № 20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xmlns:a="http://schemas.openxmlformats.org/drawingml/2006/main" noGrp="1"/>
          </p:cNvGraphicFramePr>
          <p:nvPr>
            <p:ph sz="half" idx="1"/>
          </p:nvPr>
        </p:nvGraphicFramePr>
        <p:xfrm>
          <a:off x="247650" y="2805113"/>
          <a:ext cx="5530850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425"/>
                <a:gridCol w="27654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СЛОГАНЫ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 предлагаем сплав по реке Катуни, которая берёт начало в ледниках высочайшей горы Сибири.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	Новгородская область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	Амурская область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Б.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Здесь можно любоваться красотой озера Ильмень, побывать в национальном парке Валдайский – жемчужине средней полосы России!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	Ставропольский край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	Республика Алтай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989319" y="1136821"/>
            <a:ext cx="5910237" cy="551111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Совет:</a:t>
            </a:r>
            <a:endParaRPr lang="ru-RU" sz="23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Воспользуйтесь картой федеративного устройства России в атласе для 8 класса или для 9 класса, а также физической картой России и картой «Природные святыни России. Памятники всемирного наследия» в атласе для 8 класса.</a:t>
            </a:r>
          </a:p>
          <a:p>
            <a:pPr algn="ctr"/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Решаем:</a:t>
            </a:r>
            <a:endParaRPr lang="ru-RU" sz="23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	Найдите на карте федеративного устройства России все указанные в задании субъекты РФ;</a:t>
            </a:r>
          </a:p>
          <a:p>
            <a:pPr algn="ctr"/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	Найдите месторасположение каждого указанного субъекта РФ на физической карте России, и определите, на территории какого из них находится река Катунь (Республика Алтай);</a:t>
            </a:r>
          </a:p>
          <a:p>
            <a:pPr algn="ctr"/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помощью физической карты России найти расположение озера Ильмень и Валдайской возвышенности, и определить, на территории какого из указанных субъектов РФ они находятся (Новгородская область).</a:t>
            </a:r>
          </a:p>
          <a:p>
            <a:pPr algn="ctr"/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Комментарий:</a:t>
            </a:r>
            <a:endParaRPr lang="ru-RU" sz="23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Катунь берёт начало с Алтайских гор. </a:t>
            </a:r>
          </a:p>
          <a:p>
            <a:pPr algn="ctr"/>
            <a:r>
              <a:rPr lang="ru-RU" sz="2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41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7134" y="1136821"/>
            <a:ext cx="5535827" cy="143338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Туристические фирмы разных регионов России разработали слоганы (рекламные лозунги) для привлечения туристов в свои регионы.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Установите соответствие между слоганами и регионами: к каждому элементу первого списка подберите соответствующий элемент из второго списка.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1211" y="585216"/>
            <a:ext cx="11874843" cy="4898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выполнения задания № 20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xmlns:a="http://schemas.openxmlformats.org/drawingml/2006/main" noGrp="1"/>
          </p:cNvGraphicFramePr>
          <p:nvPr>
            <p:ph sz="half" idx="1"/>
          </p:nvPr>
        </p:nvGraphicFramePr>
        <p:xfrm>
          <a:off x="346075" y="2681288"/>
          <a:ext cx="5432426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213"/>
                <a:gridCol w="27162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СЛОГАНЫ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РЕГИОНЫ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нашем регионе с середины мая и до конца июля можно любоваться белыми ночами!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	Республика Карелия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	Оренбургская область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Б.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Добро пожаловать на побережье Телецкого озера - горной жемчужины неповторимой красоты!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	Республика Алтай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	Самарская область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989320" y="1050324"/>
            <a:ext cx="5996734" cy="5259036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Совет: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Воспользуйтесь картой федеративного устройства России, а также физической картой России в атласе для 8 класса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Белые ночи могут быть в тех субъектах России, которые расположены на Северном полярном круге и севернее. Подходит только один ответ – Карелия.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физической карте России определяем месторасположение Телецкого озера. Оно расположено в пределах Алтайских гор. Подходит ответ – Алтайский край.</a:t>
            </a:r>
          </a:p>
          <a:p>
            <a:pPr algn="ctr"/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13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4778" y="1050324"/>
            <a:ext cx="5498757" cy="145809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Туристические фирмы разных регионов России разработали слоганы (рекламные лозунги) для привлечения туристов в свои регионы.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Установите соответствие между слоганами и странами: к каждому элементу первого столбца подберите соответствующий элемент из второго столбца.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2422" y="585216"/>
            <a:ext cx="11467070" cy="428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задания № 20: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0065" y="1050324"/>
            <a:ext cx="1185013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природных достопримечательностей России и мира.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0065" y="3472249"/>
            <a:ext cx="11850130" cy="741405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задании два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слогана – четыре варианта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ответа. Выбрать два правильных.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0065" y="2248930"/>
            <a:ext cx="11800703" cy="914400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Нахождение объектов, указанных в задании, путем сопоставления карт различного содержания.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0065" y="4436077"/>
            <a:ext cx="11800703" cy="729048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Запись ответа двумя цифрами.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92627" y="5375189"/>
            <a:ext cx="6895070" cy="1322173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Путешествие по достопримечательностям России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95" y="585216"/>
            <a:ext cx="11911913" cy="5516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854" y="1075038"/>
            <a:ext cx="5680153" cy="54987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Автор шаблона: </a:t>
            </a:r>
            <a:r>
              <a:rPr lang="ru-RU" sz="1000" dirty="0" err="1">
                <a:latin typeface="Times New Roman" pitchFamily="18" charset="0"/>
                <a:ea typeface="Calibri"/>
                <a:cs typeface="Times New Roman" pitchFamily="18" charset="0"/>
              </a:rPr>
              <a:t>Полшкова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 Виктория Валерьяновна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000" dirty="0">
                <a:latin typeface="Times New Roman" pitchFamily="18" charset="0"/>
                <a:ea typeface="Calibri"/>
                <a:cs typeface="Times New Roman" pitchFamily="18" charset="0"/>
              </a:rPr>
              <a:t>https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://</a:t>
            </a:r>
            <a:r>
              <a:rPr lang="en-US" sz="1000" dirty="0">
                <a:latin typeface="Times New Roman" pitchFamily="18" charset="0"/>
                <a:ea typeface="Calibri"/>
                <a:cs typeface="Times New Roman" pitchFamily="18" charset="0"/>
              </a:rPr>
              <a:t>geo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1000" dirty="0" err="1">
                <a:latin typeface="Times New Roman" pitchFamily="18" charset="0"/>
                <a:ea typeface="Calibri"/>
                <a:cs typeface="Times New Roman" pitchFamily="18" charset="0"/>
              </a:rPr>
              <a:t>oge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sz="1000" dirty="0" err="1">
                <a:latin typeface="Times New Roman" pitchFamily="18" charset="0"/>
                <a:ea typeface="Calibri"/>
                <a:cs typeface="Times New Roman" pitchFamily="18" charset="0"/>
              </a:rPr>
              <a:t>sdamgia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sz="1000" dirty="0" err="1">
                <a:latin typeface="Times New Roman" pitchFamily="18" charset="0"/>
                <a:ea typeface="Calibri"/>
                <a:cs typeface="Times New Roman" pitchFamily="18" charset="0"/>
              </a:rPr>
              <a:t>ru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/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https://funik.ru/wp-content/uploads/2018/12/4ae2ce3a675daca851c3.jpg</a:t>
            </a:r>
            <a:endParaRPr lang="ru-RU" sz="1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https://cs3.livemaster.ru/zhurnalfoto/5/1/5/131010233515.jpg</a:t>
            </a:r>
            <a:endParaRPr lang="ru-RU" sz="1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https://naukatehnika.com/files/journal/nauka/biologia_i_medicina/kamen_yantar.jpg</a:t>
            </a:r>
            <a:endParaRPr lang="ru-RU" sz="1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5"/>
              </a:rPr>
              <a:t>https://cdn.photosight.ru/img/4/5e7/5893209_xlarge.jpg</a:t>
            </a:r>
            <a:endParaRPr lang="ru-RU" sz="1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6"/>
              </a:rPr>
              <a:t>https://kukarta.ru/wp-content/uploads/2014/08/MG_2522.jpg</a:t>
            </a:r>
            <a:endParaRPr lang="ru-RU" sz="1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https://sun9-4.userapi.com/impf/c857536/v857536806/113946/tnRPp_O2sec.jpg?size=1074x480&amp;quality=96&amp;proxy=1&amp;sign=be80f3d09d778b32a3bf276ca51bcd3d</a:t>
            </a:r>
            <a:endParaRPr lang="ru-RU" sz="1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https://4.bp.blogspot.com/-Ui9idYBHO2E/XlAWQ8ZGohI/AAAAAAAAfHw/QJP_0ftMwMMOrT4kIcMRkFNd91pskUZ0QCLcBGAsYHQ/s1600/big-588366e1ff93676f85057834-588367ca7ca46-1c86pua.jpg</a:t>
            </a:r>
            <a:endParaRPr lang="ru-RU" sz="1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9"/>
              </a:rPr>
              <a:t>https://storage.myseldon.com/news_pict_B5/B58D55B016C3800BD7CB1AE0F1BF11DE</a:t>
            </a:r>
            <a:endParaRPr lang="ru-RU" sz="1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0"/>
              </a:rPr>
              <a:t>https://ampravda.ru/files/images2/images/%D0%B1%D0%BE%D0%BB%D0%BE%D1%82%D1%81%D0%BA%D0%B8%D0%B91.jpg</a:t>
            </a:r>
            <a:endParaRPr lang="ru-RU" sz="1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1"/>
              </a:rPr>
              <a:t>https://i.ytimg.com/vi/NgXOwTA0Zqs/maxresdefault.jpg</a:t>
            </a:r>
            <a:endParaRPr lang="ru-RU" sz="1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2"/>
              </a:rPr>
              <a:t>http://www.zapoved.net/images/news/2019/sihote-alinsky.jpg</a:t>
            </a:r>
            <a:endParaRPr lang="ru-RU" sz="1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3"/>
              </a:rPr>
              <a:t>https://cdn.sozvezdie-tour.ru/images/uploadedfiles/98ca6a37-da50-4c10-a493-64f00a344e26.jpg</a:t>
            </a:r>
            <a:endParaRPr lang="ru-RU" sz="1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4"/>
              </a:rPr>
              <a:t>http://</a:t>
            </a:r>
            <a:r>
              <a:rPr lang="ru-RU" sz="10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4"/>
              </a:rPr>
              <a:t>rasfokus.ru/images/photos/medium/d73c019741b8289b7fc0618c3e30de7f.jpg</a:t>
            </a:r>
            <a:endParaRPr lang="ru-RU" sz="1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89320" y="1112108"/>
            <a:ext cx="5996734" cy="5622324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https://balalaika24.ru/sites/default/files/articles/Kamchatka.jpg</a:t>
            </a:r>
          </a:p>
          <a:p>
            <a:r>
              <a:rPr lang="en-US" dirty="0"/>
              <a:t>https://static.tildacdn.com/tild6437-6561-4734-b866-353437303536/SSP_170424_00397.jpg</a:t>
            </a:r>
          </a:p>
          <a:p>
            <a:r>
              <a:rPr lang="en-US" dirty="0"/>
              <a:t>https://ic.pics.livejournal.com/basov_chukotka/29038183/4429271/4429271_original.jpg</a:t>
            </a:r>
          </a:p>
          <a:p>
            <a:r>
              <a:rPr lang="en-US" dirty="0"/>
              <a:t>https://avatars.mds.yandex.net/get-altay/1583613/2a0000016b6e28af6bddef47881c32b4a947/XXL</a:t>
            </a:r>
          </a:p>
          <a:p>
            <a:r>
              <a:rPr lang="en-US" dirty="0"/>
              <a:t>http://cdn.fishki.net/upload/post/201603/23/1894525/img_1458.jpg</a:t>
            </a:r>
          </a:p>
          <a:p>
            <a:r>
              <a:rPr lang="en-US" dirty="0"/>
              <a:t>https://avatars.mds.yandex.net/get-altay/1680678/2a0000016b6e28e7e0729e1465491913dcbe/XXL</a:t>
            </a:r>
          </a:p>
          <a:p>
            <a:r>
              <a:rPr lang="en-US" dirty="0"/>
              <a:t>https://shkolazhizni.ru/img/content/i178/178399_or.jpg</a:t>
            </a:r>
          </a:p>
          <a:p>
            <a:r>
              <a:rPr lang="en-US" dirty="0"/>
              <a:t>https://i.pinimg.com/originals/ad/48/5d/ad485dca6aa4e27d25985ac86b41e338.jpg</a:t>
            </a:r>
          </a:p>
          <a:p>
            <a:r>
              <a:rPr lang="en-US" dirty="0"/>
              <a:t>https://hello-kaliningrad.ru/wp-content/uploads/2019/06/web71.jpg</a:t>
            </a:r>
          </a:p>
          <a:p>
            <a:r>
              <a:rPr lang="en-US" dirty="0"/>
              <a:t>https://ic.pics.livejournal.com/vladimirtan/77915656/2185682/2185682_900.jpg</a:t>
            </a:r>
          </a:p>
          <a:p>
            <a:r>
              <a:rPr lang="en-US" dirty="0"/>
              <a:t>https://a.d-cd.net/d903404s-960.jpg</a:t>
            </a:r>
          </a:p>
          <a:p>
            <a:r>
              <a:rPr lang="en-US" dirty="0"/>
              <a:t>http://dagpravda.ru/wp-content/uploads/2018/06/1496144310_mahachkala-podgotovka-k-plyazhnomu-sezonu.jpg</a:t>
            </a:r>
          </a:p>
          <a:p>
            <a:r>
              <a:rPr lang="en-US" dirty="0"/>
              <a:t>https://top10a.ru/wp-content/uploads/2020/02/228806-1200.jpg</a:t>
            </a:r>
          </a:p>
          <a:p>
            <a:r>
              <a:rPr lang="en-US" dirty="0"/>
              <a:t>https://rusunion.com/img/news/2018/08/30/spasateli-otpravilis-na-pomosch-turistam-na-elbruse-blog.jpeg</a:t>
            </a:r>
          </a:p>
          <a:p>
            <a:r>
              <a:rPr lang="en-US" dirty="0"/>
              <a:t>https://static.ngs.ru/cache/turizm/images/773492181d41d83961c624fd8fe9c94b_1024_768.jpg</a:t>
            </a:r>
          </a:p>
          <a:p>
            <a:r>
              <a:rPr lang="en-US" dirty="0"/>
              <a:t>http://i.mycdn.me/i?r=AzEPZsRbOZEKgBhR0XGMT1RkrFHIItUK3BwqypitIUsN56aKTM5SRkZCeTgDn6uOyic</a:t>
            </a:r>
          </a:p>
          <a:p>
            <a:r>
              <a:rPr lang="en-US" dirty="0">
                <a:hlinkClick r:id="rId15"/>
              </a:rPr>
              <a:t>https://</a:t>
            </a:r>
            <a:r>
              <a:rPr lang="en-US" dirty="0" smtClean="0">
                <a:hlinkClick r:id="rId15"/>
              </a:rPr>
              <a:t>www.rusgoldring.ru/Image/goroda/caucasus/russia_tours_caucasus_dagestan_kubachi_aul_silver_30_785.jpg</a:t>
            </a:r>
            <a:endParaRPr lang="ru-RU" dirty="0" smtClean="0"/>
          </a:p>
          <a:p>
            <a:r>
              <a:rPr lang="en-US" dirty="0"/>
              <a:t>https://porosenka.net/uploads/d/a/da83778ec63ab1403d0df336e04a922a.jpg</a:t>
            </a:r>
          </a:p>
          <a:p>
            <a:r>
              <a:rPr lang="en-US" dirty="0"/>
              <a:t>https://xn----7sbhwjb3brd.xn--p1ai/img/images/2_6d7102dc02a3.jpg</a:t>
            </a:r>
          </a:p>
          <a:p>
            <a:r>
              <a:rPr lang="en-US" dirty="0"/>
              <a:t>http://i.mycdn.me/i?r=AzEPZsRbOZEKgBhR0XGMT1RkM3TkDSZbDSo-AEt_UiRE36aKTM5SRkZCeTgDn6uOyic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47286" y="531342"/>
            <a:ext cx="4174525" cy="9020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Мурманская область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20\2_6d7102dc02a3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588490"/>
            <a:ext cx="426720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Пользователь\Desktop\20\da83778ec63ab1403d0df336e04a922a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991600" y="36040"/>
            <a:ext cx="3200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399005" y="1408670"/>
            <a:ext cx="4497860" cy="1346887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Примите участие в уникальном празднике проводов полярной ночи «Здравствуй, Солнце»!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Пользователь\Desktop\20\ad485dca6aa4e27d25985ac86b41e338.jpg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124465" y="2940906"/>
            <a:ext cx="5046264" cy="3311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351371" y="3419733"/>
            <a:ext cx="4317217" cy="11399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Полюбуйтесь всполохами северного сияния!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51371" y="5189836"/>
            <a:ext cx="4317217" cy="1062681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Почувствуйте романтику жизни в Заполярье!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20\kamen_yantar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096951" y="2384854"/>
            <a:ext cx="4236995" cy="317774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1849" y="531342"/>
            <a:ext cx="11541210" cy="5066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Калининградская область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20\131010233515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1025611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215449" y="1025611"/>
            <a:ext cx="5708821" cy="135924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 ждут средневековые рыцарские замки, готическая атмосфера старинных кирх, песчаные косы, «танцующий лес» и солнечный янтарь!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Пользователь\Desktop\20\web71.jpg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8548130" y="2625811"/>
            <a:ext cx="3643870" cy="2431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4734" y="4397976"/>
            <a:ext cx="4176583" cy="582312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Посетите янтарный край страны!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47038" y="5671751"/>
            <a:ext cx="5152767" cy="1037968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нас есть все для любителей пляжного отдыха!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62681" y="5288693"/>
            <a:ext cx="4337222" cy="142102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Совершите путешествие в самый западный город России, посетите пляжи Балтики в поисках янтаря!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585216"/>
            <a:ext cx="5758249" cy="69988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 Якутия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20\4ae2ce3a675daca851c3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49643" y="1359243"/>
            <a:ext cx="4267200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7709" y="4810510"/>
            <a:ext cx="5449330" cy="1812712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Присоединитесь к экспедиции на «Полюс холода»! Посетите незабываемое «Царство вечной мерзлоты»!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1946" y="654908"/>
            <a:ext cx="5647038" cy="4572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АМУРСКАЯ ОБЛАСТЬ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1946" y="1359243"/>
            <a:ext cx="5647038" cy="102561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Попасть в Китай без визы, откопать динозавра и увидеть запуск ракеты – все это возможно успеть за один день! Приезжайте к нам!</a:t>
            </a:r>
          </a:p>
        </p:txBody>
      </p:sp>
      <p:pic>
        <p:nvPicPr>
          <p:cNvPr id="9" name="Picture 2" descr="C:\Users\Пользователь\Desktop\20\whatsapp-image-2018_12_27-at-11.20.24.jpeg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924800" y="4010025"/>
            <a:ext cx="42672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301946" y="2545492"/>
            <a:ext cx="3069489" cy="204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3924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20\5893209_xlarge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68411" y="1396357"/>
            <a:ext cx="4593024" cy="4593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399903" y="1396357"/>
            <a:ext cx="6647935" cy="1149135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Полюбуйтесь суровой красотой Белого моря, гранитными скалами Кий-острова – уникального памятника природы в Онежской губе!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98756" y="3002693"/>
            <a:ext cx="6549081" cy="109975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 пожаловать в край чистейших рек и чарующих хвойных лесов! Суровое Белое море и затерянные в снегах поморские деревни ждут вас!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98756" y="4646141"/>
            <a:ext cx="5251622" cy="1343240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Посетите Соловецкий монастырь – памятник древнерусского зодчества!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315730" y="585216"/>
            <a:ext cx="7428470" cy="5639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КАлмыкия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14054" y="1421026"/>
            <a:ext cx="4609069" cy="1902940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не останетесь равнодушными к крупнейшему в Европе буддийскому храму! Пройдите «Тропою сайгака» и полюбуйтесь колониями уникальных птиц озера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Маныч-Гудило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20\big-588366e1ff93676f85057834-588367ca7ca46-1c86pua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3146854" cy="393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Пользователь\Desktop\20\tnRPp_O2sec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769707" y="3933568"/>
            <a:ext cx="568960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1211" y="4095234"/>
            <a:ext cx="3188043" cy="2626841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находятся уникальные буддийские храмы и единственный в мире шахматный город – «Сити-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Чесс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73394" y="1421026"/>
            <a:ext cx="3571103" cy="19029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Полюбуйтесь красотой уникальных буддийских храмов!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98344" y="0"/>
            <a:ext cx="5135840" cy="7784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Приморский край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20\sihote-alinsky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2698344" cy="1599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4842" y="1791729"/>
            <a:ext cx="2698344" cy="3422821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Посетите Сихотэ-Алинский биосферный заповедник – место уникального сочетания охотских, маньчжурских и субтропических флористических видов!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Пользователь\Desktop\20\maxresdefault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924800" y="0"/>
            <a:ext cx="42672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965622" y="679622"/>
            <a:ext cx="4769708" cy="172067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 ждет встреча с бухтой Золотой Рог и посещение уникального парка «Зов тигра»!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65622" y="2718486"/>
            <a:ext cx="4769707" cy="2496063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Посетите бухту Золотого Рога! Здесь вы можете увидеть памятник Г.И.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Невельскому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также памятник морякам, погибшим в годы Великой Отечественной войны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24800" y="2718485"/>
            <a:ext cx="4123038" cy="249606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предлагаем посетить уссурийскую тайгу, где можно встретить тигра и увидеть, как растет женьшень.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49172" y="5436973"/>
            <a:ext cx="10599812" cy="71669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Побывайте в гостях у хозяина тайги – тигра!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68876" y="86497"/>
            <a:ext cx="5379308" cy="7166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 Бурятия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8875" y="3270550"/>
            <a:ext cx="3172983" cy="543697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Отведайте свежего омуля!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20\img_1458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68875" y="4098979"/>
            <a:ext cx="3172983" cy="235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Пользователь\Desktop\20\омуль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68876" y="803190"/>
            <a:ext cx="3172983" cy="221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21675" y="976185"/>
            <a:ext cx="2137719" cy="54784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Посетите старейший буддийский храм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Ацагатский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дацан!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8314" y="234779"/>
            <a:ext cx="60548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ВОЛОГОДСКАЯ ОБЛАСТЬ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Пользователь\Desktop\20\98ca6a37-da50-4c10-a493-64f00a344e26.jpg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8167816" y="784914"/>
            <a:ext cx="3855308" cy="275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100073" y="3410465"/>
            <a:ext cx="2821505" cy="304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995719" y="3542398"/>
            <a:ext cx="3027405" cy="3229105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 пожаловать в край, где начинается русский Север! Посетите вотчину Деда Мороза – город Великий Устюг и Дарвинский государственный заповедник. Насладитесь неповторимой красотой Онежского озера!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/>
        <a:ea typeface="Arial"/>
        <a:cs typeface="Arial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Arial"/>
        <a:cs typeface="Arial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>
          <a:blip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algn="tl" flip="none" sx="40000" sy="40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6300</TotalTime>
  <Pages>0</Pages>
  <Words>1350</Words>
  <Characters>0</Characters>
  <CharactersWithSpaces>0</CharactersWithSpaces>
  <Application>ONLYOFFICE/7.4.1.36</Application>
  <DocSecurity>0</DocSecurity>
  <PresentationFormat>Произвольный</PresentationFormat>
  <Lines>0</Lines>
  <Paragraphs>191</Paragraphs>
  <Slides>20</Slides>
  <Notes>0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/>
  <Company>МАОУ ДО ЦРТДиЮ Каменского района Пензенской области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dc:description/>
  <dc:identifier/>
  <dc:language/>
  <cp:lastModifiedBy>Пользователь</cp:lastModifiedBy>
  <cp:revision>260</cp:revision>
  <dcterms:created xsi:type="dcterms:W3CDTF">2018-02-25T15:29:25Z</dcterms:created>
  <dcterms:modified xsi:type="dcterms:W3CDTF">2020-12-20T11:06:32Z</dcterms:modified>
  <cp:category>География;Страны</cp:category>
  <cp:contentStatus/>
  <cp:version/>
</cp:coreProperties>
</file>