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66" r:id="rId5"/>
    <p:sldId id="265" r:id="rId6"/>
    <p:sldId id="267" r:id="rId7"/>
    <p:sldId id="258" r:id="rId8"/>
    <p:sldId id="257" r:id="rId9"/>
    <p:sldId id="259" r:id="rId10"/>
    <p:sldId id="274" r:id="rId11"/>
    <p:sldId id="260" r:id="rId12"/>
    <p:sldId id="275" r:id="rId13"/>
    <p:sldId id="276" r:id="rId14"/>
    <p:sldId id="261" r:id="rId15"/>
    <p:sldId id="277" r:id="rId16"/>
    <p:sldId id="262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8F8-28B8-4622-9236-2922E9D0D5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EA1B-D32D-4342-A8D3-DA09CD532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8F8-28B8-4622-9236-2922E9D0D5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EA1B-D32D-4342-A8D3-DA09CD532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8F8-28B8-4622-9236-2922E9D0D5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EA1B-D32D-4342-A8D3-DA09CD532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8F8-28B8-4622-9236-2922E9D0D5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EA1B-D32D-4342-A8D3-DA09CD532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8F8-28B8-4622-9236-2922E9D0D5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EA1B-D32D-4342-A8D3-DA09CD532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8F8-28B8-4622-9236-2922E9D0D5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EA1B-D32D-4342-A8D3-DA09CD532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8F8-28B8-4622-9236-2922E9D0D5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EA1B-D32D-4342-A8D3-DA09CD532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8F8-28B8-4622-9236-2922E9D0D5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EA1B-D32D-4342-A8D3-DA09CD532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8F8-28B8-4622-9236-2922E9D0D5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EA1B-D32D-4342-A8D3-DA09CD532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8F8-28B8-4622-9236-2922E9D0D5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EA1B-D32D-4342-A8D3-DA09CD532B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8F8-28B8-4622-9236-2922E9D0D5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4BEA1B-D32D-4342-A8D3-DA09CD532B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94BEA1B-D32D-4342-A8D3-DA09CD532BC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05708F8-28B8-4622-9236-2922E9D0D55E}" type="datetimeFigureOut">
              <a:rPr lang="ru-RU" smtClean="0"/>
              <a:t>11.05.2022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543800" cy="216024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Подготовка к ОГЭ по географии.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Разбор задания №11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572000"/>
            <a:ext cx="3007608" cy="1066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Подготовила учитель географии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Локотская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СОШ» Рыльского района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Луценко Елена Григорьевна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45" y="0"/>
            <a:ext cx="7620000" cy="582389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(пример  2)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pic>
        <p:nvPicPr>
          <p:cNvPr id="1026" name="Picture 2" descr="https://geo-oge.sdamgia.ru/get_file?id=27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1512"/>
            <a:ext cx="4752527" cy="436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eo-oge.sdamgia.ru/get_file?id=2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04" y="455228"/>
            <a:ext cx="23717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geo-oge.sdamgia.ru/get_file?id=2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32" y="1717662"/>
            <a:ext cx="239077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eo-oge.sdamgia.ru/get_file?id=2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86713"/>
            <a:ext cx="24860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geo-oge.sdamgia.ru/get_file?id=2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46693"/>
            <a:ext cx="24860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2306" y="1069591"/>
            <a:ext cx="262832" cy="254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5588" y="2204864"/>
            <a:ext cx="262832" cy="254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3429000"/>
            <a:ext cx="262832" cy="254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8763" y="4640071"/>
            <a:ext cx="262832" cy="2543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53007" y="1988840"/>
            <a:ext cx="3456384" cy="10969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51519" y="5301208"/>
            <a:ext cx="71287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Правильный ответ указан под номером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В находятся на одной высоте — 115 м. По этому показателю подходит только ответ 4. Этот профиль совпадает с рельефом, здесь указано двойное снижение высоты.</a:t>
            </a: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200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90066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ПРИМЕР 3</a:t>
            </a:r>
            <a:r>
              <a:rPr lang="ru-RU" sz="1400" b="1" dirty="0" smtClean="0"/>
              <a:t> </a:t>
            </a:r>
            <a:r>
              <a:rPr lang="ru-RU" sz="1400" dirty="0" smtClean="0"/>
              <a:t>.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рисунках представлены варианты профиля рельефа местности, построенные на основе карты по линии А—В разными учащимися. Какой из профилей построен верно?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4" y="836306"/>
            <a:ext cx="5256584" cy="518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284101" y="-65621"/>
            <a:ext cx="5039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  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 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053" name="Picture 5" descr="https://geo-oge.sdamgia.ru/get_file?id=2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24003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geo-oge.sdamgia.ru/get_file?id=2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24098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geo-oge.sdamgia.ru/get_file?id=2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24098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geo-oge.sdamgia.ru/get_file?id=2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10100"/>
            <a:ext cx="24669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15543" y="1103784"/>
            <a:ext cx="241919" cy="338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27374" y="2276872"/>
            <a:ext cx="262880" cy="338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25887" y="3502698"/>
            <a:ext cx="262880" cy="338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26022" y="4725144"/>
            <a:ext cx="262880" cy="338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589919" y="905761"/>
            <a:ext cx="1198106" cy="302433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4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90066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ОТВЕТ   (пример </a:t>
            </a:r>
            <a:r>
              <a:rPr lang="ru-RU" sz="1800" b="1" dirty="0" smtClean="0">
                <a:solidFill>
                  <a:srgbClr val="FF0000"/>
                </a:solidFill>
              </a:rPr>
              <a:t>3</a:t>
            </a:r>
            <a:r>
              <a:rPr lang="ru-RU" sz="1800" b="1" dirty="0" smtClean="0"/>
              <a:t> </a:t>
            </a:r>
            <a:r>
              <a:rPr lang="ru-RU" sz="1800" b="1" dirty="0">
                <a:solidFill>
                  <a:srgbClr val="FF0000"/>
                </a:solidFill>
              </a:rPr>
              <a:t>)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4" y="836306"/>
            <a:ext cx="4140017" cy="408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284101" y="-65621"/>
            <a:ext cx="5039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  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 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053" name="Picture 5" descr="https://geo-oge.sdamgia.ru/get_file?id=2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24003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geo-oge.sdamgia.ru/get_file?id=2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24098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geo-oge.sdamgia.ru/get_file?id=2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24098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geo-oge.sdamgia.ru/get_file?id=2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10100"/>
            <a:ext cx="24669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15543" y="1103784"/>
            <a:ext cx="241919" cy="338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27374" y="2276872"/>
            <a:ext cx="262880" cy="338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25887" y="3502698"/>
            <a:ext cx="262880" cy="3383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26022" y="4725144"/>
            <a:ext cx="262880" cy="338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43808" y="908720"/>
            <a:ext cx="910274" cy="233301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67543" y="5138737"/>
            <a:ext cx="5047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Правильный ответ указан под номером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на высоте 92,5 м. Далее — снижение почти до 80м, река, почти пологий берег и далее повышение к точки В до высоты 102,5.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18058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 4</a:t>
            </a:r>
            <a:r>
              <a:rPr lang="ru-RU" sz="1600" dirty="0" smtClean="0"/>
              <a:t>. 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рисунках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представлены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варианты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рельефа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местности, построенные на основе карты по линии А—В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разными  учащимися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Какой из профилей построен верно?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1"/>
            <a:ext cx="4609521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1996" y="-134870"/>
            <a:ext cx="2245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 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4100" name="Picture 4" descr="https://geo-oge.sdamgia.ru/get_file?id=3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65" y="1157702"/>
            <a:ext cx="24003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s://geo-oge.sdamgia.ru/get_file?id=3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86" y="2441738"/>
            <a:ext cx="24384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geo-oge.sdamgia.ru/get_file?id=3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86" y="3429000"/>
            <a:ext cx="24384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geo-oge.sdamgia.ru/get_file?id=3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5144"/>
            <a:ext cx="24003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84127" y="1340768"/>
            <a:ext cx="329969" cy="302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04976" y="2624803"/>
            <a:ext cx="329969" cy="302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10961" y="3573016"/>
            <a:ext cx="329969" cy="302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10927" y="4725144"/>
            <a:ext cx="329969" cy="302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31640" y="1037024"/>
            <a:ext cx="3352646" cy="237626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18058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    (пример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 smtClean="0"/>
              <a:t>. 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)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1"/>
            <a:ext cx="4254943" cy="3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1996" y="-134870"/>
            <a:ext cx="2245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 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4100" name="Picture 4" descr="https://geo-oge.sdamgia.ru/get_file?id=3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945" y="511461"/>
            <a:ext cx="24003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s://geo-oge.sdamgia.ru/get_file?id=3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379" y="1739381"/>
            <a:ext cx="24384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geo-oge.sdamgia.ru/get_file?id=3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86" y="2931637"/>
            <a:ext cx="24384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geo-oge.sdamgia.ru/get_file?id=3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15" y="4075353"/>
            <a:ext cx="24003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39991" y="997236"/>
            <a:ext cx="329969" cy="3027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70410" y="2073801"/>
            <a:ext cx="329969" cy="302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10961" y="3573016"/>
            <a:ext cx="329969" cy="302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10927" y="4534768"/>
            <a:ext cx="329969" cy="374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31640" y="975441"/>
            <a:ext cx="3024336" cy="15894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09463" y="5050368"/>
            <a:ext cx="73448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Правильный ответ указан под номером 1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лежит на отметке примерно 148 м, точка В на высоте 155 м , только в профиле №1 т. В имеет высоту 155 м. Но для убедительности проанализируем характер рельефа местности по линии АВ: сначала поднимемся на вершину холма, затем спуск к реке и подъем к точке 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20000" cy="648072"/>
          </a:xfrm>
        </p:spPr>
        <p:txBody>
          <a:bodyPr/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 5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рисунках представлены варианты профиля рельефа местности, построенные на основе карты по линии А—В разными учащимися. Какой из профилей построен верно</a:t>
            </a:r>
            <a:r>
              <a:rPr lang="ru-RU" sz="1400" dirty="0"/>
              <a:t>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65175"/>
            <a:ext cx="3960439" cy="468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20969" y="113184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)   </a:t>
            </a:r>
            <a:endParaRPr kumimoji="0" lang="ru-RU" sz="7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3076" name="Picture 4" descr="https://geo-oge.sdamgia.ru/get_file?id=2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63" y="620688"/>
            <a:ext cx="23717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geo-oge.sdamgia.ru/get_file?id=2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63" y="1843619"/>
            <a:ext cx="23717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geo-oge.sdamgia.ru/get_file?id=2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89" y="3110444"/>
            <a:ext cx="24479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geo-oge.sdamgia.ru/get_file?id=2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63" y="4377269"/>
            <a:ext cx="24479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92080" y="1220763"/>
            <a:ext cx="323441" cy="336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44480" y="1373163"/>
            <a:ext cx="323441" cy="336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58" y="1147363"/>
            <a:ext cx="3476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57" y="967181"/>
            <a:ext cx="3476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00" y="787000"/>
            <a:ext cx="3476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658" y="1299763"/>
            <a:ext cx="3476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058" y="1452163"/>
            <a:ext cx="3476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 flipH="1">
            <a:off x="5448878" y="776638"/>
            <a:ext cx="352585" cy="259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5464698" y="1988840"/>
            <a:ext cx="352585" cy="259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5464698" y="3360145"/>
            <a:ext cx="352585" cy="259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5464698" y="4377269"/>
            <a:ext cx="352585" cy="259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267744" y="1147363"/>
            <a:ext cx="1080120" cy="285770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7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20000" cy="648072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   (пример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65176"/>
            <a:ext cx="3744415" cy="353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87493" y="113184"/>
            <a:ext cx="36901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endParaRPr kumimoji="0" lang="ru-RU" sz="7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3076" name="Picture 4" descr="https://geo-oge.sdamgia.ru/get_file?id=2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63" y="620688"/>
            <a:ext cx="23717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geo-oge.sdamgia.ru/get_file?id=2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63" y="1843619"/>
            <a:ext cx="23717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geo-oge.sdamgia.ru/get_file?id=2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89" y="3110444"/>
            <a:ext cx="24479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geo-oge.sdamgia.ru/get_file?id=2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63" y="4377269"/>
            <a:ext cx="24479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92080" y="1220763"/>
            <a:ext cx="323441" cy="336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44480" y="1373163"/>
            <a:ext cx="323441" cy="336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58" y="1147363"/>
            <a:ext cx="3476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57" y="967181"/>
            <a:ext cx="3476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00" y="787000"/>
            <a:ext cx="3476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658" y="1299763"/>
            <a:ext cx="3476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058" y="1452163"/>
            <a:ext cx="3476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 flipH="1">
            <a:off x="5448878" y="776638"/>
            <a:ext cx="352585" cy="259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5464698" y="1988840"/>
            <a:ext cx="352585" cy="2591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5464698" y="3360145"/>
            <a:ext cx="352585" cy="259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5464698" y="4377269"/>
            <a:ext cx="352585" cy="259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23728" y="1037382"/>
            <a:ext cx="1029868" cy="217559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39552" y="4766931"/>
            <a:ext cx="48807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Правильный ответ указан под номером 2.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лежит на отметке 107 м. К реке Голубой — спуск до высоты 90 м. После реки подъем. На высоте около 95 метров впадина. После неё подъем до высоты 102 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</a:t>
            </a:r>
            <a:r>
              <a:rPr lang="ru-RU" b="1" dirty="0" smtClean="0">
                <a:solidFill>
                  <a:srgbClr val="C00000"/>
                </a:solidFill>
              </a:rPr>
              <a:t>Удачи на экзамене!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OneDrive\Рабочий стол\img1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244827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3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1805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№11 ОГЭ по географии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7801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Задание №11 проверяет умение определять изменение рельефа местности на определенном участке топографической карты.</a:t>
            </a:r>
          </a:p>
          <a:p>
            <a:pPr marL="11430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Необходимо уметь применять знания об изображении рельефа горизонталями. </a:t>
            </a:r>
          </a:p>
          <a:p>
            <a:pPr marL="11430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Горизонтали – это линии на карте , соединяющие точки земной поверхности  с одинаковой  абсолютной высотой. На горизонталях указывают значения высоты в</a:t>
            </a:r>
          </a:p>
          <a:p>
            <a:pPr marL="11430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мет метрах.                       метрах</a:t>
            </a:r>
          </a:p>
          <a:p>
            <a:pPr marL="11430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geo-oge.sdamgia.ru/get_file?id=25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6798"/>
            <a:ext cx="5400600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олилиния 9"/>
          <p:cNvSpPr/>
          <p:nvPr/>
        </p:nvSpPr>
        <p:spPr>
          <a:xfrm>
            <a:off x="631371" y="3331029"/>
            <a:ext cx="718458" cy="195942"/>
          </a:xfrm>
          <a:custGeom>
            <a:avLst/>
            <a:gdLst>
              <a:gd name="connsiteX0" fmla="*/ 0 w 718458"/>
              <a:gd name="connsiteY0" fmla="*/ 195942 h 195942"/>
              <a:gd name="connsiteX1" fmla="*/ 54429 w 718458"/>
              <a:gd name="connsiteY1" fmla="*/ 174171 h 195942"/>
              <a:gd name="connsiteX2" fmla="*/ 87086 w 718458"/>
              <a:gd name="connsiteY2" fmla="*/ 152400 h 195942"/>
              <a:gd name="connsiteX3" fmla="*/ 108858 w 718458"/>
              <a:gd name="connsiteY3" fmla="*/ 130628 h 195942"/>
              <a:gd name="connsiteX4" fmla="*/ 174172 w 718458"/>
              <a:gd name="connsiteY4" fmla="*/ 108857 h 195942"/>
              <a:gd name="connsiteX5" fmla="*/ 304800 w 718458"/>
              <a:gd name="connsiteY5" fmla="*/ 87085 h 195942"/>
              <a:gd name="connsiteX6" fmla="*/ 598715 w 718458"/>
              <a:gd name="connsiteY6" fmla="*/ 65314 h 195942"/>
              <a:gd name="connsiteX7" fmla="*/ 653143 w 718458"/>
              <a:gd name="connsiteY7" fmla="*/ 21771 h 195942"/>
              <a:gd name="connsiteX8" fmla="*/ 718458 w 718458"/>
              <a:gd name="connsiteY8" fmla="*/ 0 h 19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458" h="195942">
                <a:moveTo>
                  <a:pt x="0" y="195942"/>
                </a:moveTo>
                <a:cubicBezTo>
                  <a:pt x="18143" y="188685"/>
                  <a:pt x="36951" y="182910"/>
                  <a:pt x="54429" y="174171"/>
                </a:cubicBezTo>
                <a:cubicBezTo>
                  <a:pt x="66131" y="168320"/>
                  <a:pt x="76870" y="160573"/>
                  <a:pt x="87086" y="152400"/>
                </a:cubicBezTo>
                <a:cubicBezTo>
                  <a:pt x="95100" y="145989"/>
                  <a:pt x="99678" y="135218"/>
                  <a:pt x="108858" y="130628"/>
                </a:cubicBezTo>
                <a:cubicBezTo>
                  <a:pt x="129384" y="120365"/>
                  <a:pt x="151908" y="114423"/>
                  <a:pt x="174172" y="108857"/>
                </a:cubicBezTo>
                <a:cubicBezTo>
                  <a:pt x="238985" y="92653"/>
                  <a:pt x="216773" y="96351"/>
                  <a:pt x="304800" y="87085"/>
                </a:cubicBezTo>
                <a:cubicBezTo>
                  <a:pt x="422813" y="74663"/>
                  <a:pt x="471135" y="73288"/>
                  <a:pt x="598715" y="65314"/>
                </a:cubicBezTo>
                <a:cubicBezTo>
                  <a:pt x="615107" y="16134"/>
                  <a:pt x="597456" y="38477"/>
                  <a:pt x="653143" y="21771"/>
                </a:cubicBezTo>
                <a:cubicBezTo>
                  <a:pt x="675124" y="15177"/>
                  <a:pt x="718458" y="0"/>
                  <a:pt x="718458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295089" y="2612571"/>
            <a:ext cx="609959" cy="500743"/>
          </a:xfrm>
          <a:custGeom>
            <a:avLst/>
            <a:gdLst>
              <a:gd name="connsiteX0" fmla="*/ 152711 w 609959"/>
              <a:gd name="connsiteY0" fmla="*/ 500743 h 500743"/>
              <a:gd name="connsiteX1" fmla="*/ 87397 w 609959"/>
              <a:gd name="connsiteY1" fmla="*/ 489858 h 500743"/>
              <a:gd name="connsiteX2" fmla="*/ 76511 w 609959"/>
              <a:gd name="connsiteY2" fmla="*/ 446315 h 500743"/>
              <a:gd name="connsiteX3" fmla="*/ 22082 w 609959"/>
              <a:gd name="connsiteY3" fmla="*/ 413658 h 500743"/>
              <a:gd name="connsiteX4" fmla="*/ 11197 w 609959"/>
              <a:gd name="connsiteY4" fmla="*/ 381000 h 500743"/>
              <a:gd name="connsiteX5" fmla="*/ 174482 w 609959"/>
              <a:gd name="connsiteY5" fmla="*/ 326572 h 500743"/>
              <a:gd name="connsiteX6" fmla="*/ 207140 w 609959"/>
              <a:gd name="connsiteY6" fmla="*/ 261258 h 500743"/>
              <a:gd name="connsiteX7" fmla="*/ 228911 w 609959"/>
              <a:gd name="connsiteY7" fmla="*/ 239486 h 500743"/>
              <a:gd name="connsiteX8" fmla="*/ 250682 w 609959"/>
              <a:gd name="connsiteY8" fmla="*/ 195943 h 500743"/>
              <a:gd name="connsiteX9" fmla="*/ 261568 w 609959"/>
              <a:gd name="connsiteY9" fmla="*/ 65315 h 500743"/>
              <a:gd name="connsiteX10" fmla="*/ 272454 w 609959"/>
              <a:gd name="connsiteY10" fmla="*/ 32658 h 500743"/>
              <a:gd name="connsiteX11" fmla="*/ 294225 w 609959"/>
              <a:gd name="connsiteY11" fmla="*/ 10886 h 500743"/>
              <a:gd name="connsiteX12" fmla="*/ 326882 w 609959"/>
              <a:gd name="connsiteY12" fmla="*/ 0 h 500743"/>
              <a:gd name="connsiteX13" fmla="*/ 348654 w 609959"/>
              <a:gd name="connsiteY13" fmla="*/ 65315 h 500743"/>
              <a:gd name="connsiteX14" fmla="*/ 359540 w 609959"/>
              <a:gd name="connsiteY14" fmla="*/ 97972 h 500743"/>
              <a:gd name="connsiteX15" fmla="*/ 381311 w 609959"/>
              <a:gd name="connsiteY15" fmla="*/ 130629 h 500743"/>
              <a:gd name="connsiteX16" fmla="*/ 403082 w 609959"/>
              <a:gd name="connsiteY16" fmla="*/ 250372 h 500743"/>
              <a:gd name="connsiteX17" fmla="*/ 446625 w 609959"/>
              <a:gd name="connsiteY17" fmla="*/ 293915 h 500743"/>
              <a:gd name="connsiteX18" fmla="*/ 457511 w 609959"/>
              <a:gd name="connsiteY18" fmla="*/ 348343 h 500743"/>
              <a:gd name="connsiteX19" fmla="*/ 533711 w 609959"/>
              <a:gd name="connsiteY19" fmla="*/ 413658 h 500743"/>
              <a:gd name="connsiteX20" fmla="*/ 566368 w 609959"/>
              <a:gd name="connsiteY20" fmla="*/ 424543 h 500743"/>
              <a:gd name="connsiteX21" fmla="*/ 609911 w 609959"/>
              <a:gd name="connsiteY21" fmla="*/ 435429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9959" h="500743">
                <a:moveTo>
                  <a:pt x="152711" y="500743"/>
                </a:moveTo>
                <a:cubicBezTo>
                  <a:pt x="130940" y="497115"/>
                  <a:pt x="105357" y="502687"/>
                  <a:pt x="87397" y="489858"/>
                </a:cubicBezTo>
                <a:cubicBezTo>
                  <a:pt x="75223" y="481162"/>
                  <a:pt x="83202" y="459697"/>
                  <a:pt x="76511" y="446315"/>
                </a:cubicBezTo>
                <a:cubicBezTo>
                  <a:pt x="64556" y="422405"/>
                  <a:pt x="44430" y="421107"/>
                  <a:pt x="22082" y="413658"/>
                </a:cubicBezTo>
                <a:cubicBezTo>
                  <a:pt x="18454" y="402772"/>
                  <a:pt x="14349" y="392033"/>
                  <a:pt x="11197" y="381000"/>
                </a:cubicBezTo>
                <a:cubicBezTo>
                  <a:pt x="-17304" y="281244"/>
                  <a:pt x="-988" y="337539"/>
                  <a:pt x="174482" y="326572"/>
                </a:cubicBezTo>
                <a:cubicBezTo>
                  <a:pt x="225183" y="275871"/>
                  <a:pt x="167016" y="341505"/>
                  <a:pt x="207140" y="261258"/>
                </a:cubicBezTo>
                <a:cubicBezTo>
                  <a:pt x="211730" y="252078"/>
                  <a:pt x="223218" y="248026"/>
                  <a:pt x="228911" y="239486"/>
                </a:cubicBezTo>
                <a:cubicBezTo>
                  <a:pt x="237912" y="225984"/>
                  <a:pt x="243425" y="210457"/>
                  <a:pt x="250682" y="195943"/>
                </a:cubicBezTo>
                <a:cubicBezTo>
                  <a:pt x="254311" y="152400"/>
                  <a:pt x="255793" y="108625"/>
                  <a:pt x="261568" y="65315"/>
                </a:cubicBezTo>
                <a:cubicBezTo>
                  <a:pt x="263085" y="53941"/>
                  <a:pt x="266550" y="42497"/>
                  <a:pt x="272454" y="32658"/>
                </a:cubicBezTo>
                <a:cubicBezTo>
                  <a:pt x="277734" y="23857"/>
                  <a:pt x="285424" y="16167"/>
                  <a:pt x="294225" y="10886"/>
                </a:cubicBezTo>
                <a:cubicBezTo>
                  <a:pt x="304064" y="4982"/>
                  <a:pt x="315996" y="3629"/>
                  <a:pt x="326882" y="0"/>
                </a:cubicBezTo>
                <a:lnTo>
                  <a:pt x="348654" y="65315"/>
                </a:lnTo>
                <a:cubicBezTo>
                  <a:pt x="352283" y="76201"/>
                  <a:pt x="353175" y="88425"/>
                  <a:pt x="359540" y="97972"/>
                </a:cubicBezTo>
                <a:lnTo>
                  <a:pt x="381311" y="130629"/>
                </a:lnTo>
                <a:cubicBezTo>
                  <a:pt x="381409" y="131220"/>
                  <a:pt x="399462" y="243855"/>
                  <a:pt x="403082" y="250372"/>
                </a:cubicBezTo>
                <a:cubicBezTo>
                  <a:pt x="413050" y="268315"/>
                  <a:pt x="446625" y="293915"/>
                  <a:pt x="446625" y="293915"/>
                </a:cubicBezTo>
                <a:cubicBezTo>
                  <a:pt x="450254" y="312058"/>
                  <a:pt x="448526" y="332169"/>
                  <a:pt x="457511" y="348343"/>
                </a:cubicBezTo>
                <a:cubicBezTo>
                  <a:pt x="467811" y="366883"/>
                  <a:pt x="511060" y="402332"/>
                  <a:pt x="533711" y="413658"/>
                </a:cubicBezTo>
                <a:cubicBezTo>
                  <a:pt x="543974" y="418790"/>
                  <a:pt x="555821" y="420023"/>
                  <a:pt x="566368" y="424543"/>
                </a:cubicBezTo>
                <a:cubicBezTo>
                  <a:pt x="613157" y="444595"/>
                  <a:pt x="609911" y="463290"/>
                  <a:pt x="609911" y="435429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587829" y="2253343"/>
            <a:ext cx="925285" cy="391886"/>
          </a:xfrm>
          <a:custGeom>
            <a:avLst/>
            <a:gdLst>
              <a:gd name="connsiteX0" fmla="*/ 925285 w 925285"/>
              <a:gd name="connsiteY0" fmla="*/ 0 h 391886"/>
              <a:gd name="connsiteX1" fmla="*/ 870857 w 925285"/>
              <a:gd name="connsiteY1" fmla="*/ 43543 h 391886"/>
              <a:gd name="connsiteX2" fmla="*/ 849085 w 925285"/>
              <a:gd name="connsiteY2" fmla="*/ 65314 h 391886"/>
              <a:gd name="connsiteX3" fmla="*/ 816428 w 925285"/>
              <a:gd name="connsiteY3" fmla="*/ 119743 h 391886"/>
              <a:gd name="connsiteX4" fmla="*/ 772885 w 925285"/>
              <a:gd name="connsiteY4" fmla="*/ 217714 h 391886"/>
              <a:gd name="connsiteX5" fmla="*/ 718457 w 925285"/>
              <a:gd name="connsiteY5" fmla="*/ 272143 h 391886"/>
              <a:gd name="connsiteX6" fmla="*/ 631371 w 925285"/>
              <a:gd name="connsiteY6" fmla="*/ 337457 h 391886"/>
              <a:gd name="connsiteX7" fmla="*/ 598714 w 925285"/>
              <a:gd name="connsiteY7" fmla="*/ 359228 h 391886"/>
              <a:gd name="connsiteX8" fmla="*/ 315685 w 925285"/>
              <a:gd name="connsiteY8" fmla="*/ 391886 h 391886"/>
              <a:gd name="connsiteX9" fmla="*/ 0 w 925285"/>
              <a:gd name="connsiteY9" fmla="*/ 38100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285" h="391886">
                <a:moveTo>
                  <a:pt x="925285" y="0"/>
                </a:moveTo>
                <a:cubicBezTo>
                  <a:pt x="907142" y="14514"/>
                  <a:pt x="888498" y="28423"/>
                  <a:pt x="870857" y="43543"/>
                </a:cubicBezTo>
                <a:cubicBezTo>
                  <a:pt x="863065" y="50222"/>
                  <a:pt x="854365" y="56513"/>
                  <a:pt x="849085" y="65314"/>
                </a:cubicBezTo>
                <a:cubicBezTo>
                  <a:pt x="806689" y="135973"/>
                  <a:pt x="871596" y="64575"/>
                  <a:pt x="816428" y="119743"/>
                </a:cubicBezTo>
                <a:cubicBezTo>
                  <a:pt x="802156" y="162558"/>
                  <a:pt x="800753" y="185865"/>
                  <a:pt x="772885" y="217714"/>
                </a:cubicBezTo>
                <a:cubicBezTo>
                  <a:pt x="755989" y="237024"/>
                  <a:pt x="734485" y="252108"/>
                  <a:pt x="718457" y="272143"/>
                </a:cubicBezTo>
                <a:cubicBezTo>
                  <a:pt x="665568" y="338254"/>
                  <a:pt x="697454" y="320936"/>
                  <a:pt x="631371" y="337457"/>
                </a:cubicBezTo>
                <a:cubicBezTo>
                  <a:pt x="620485" y="344714"/>
                  <a:pt x="610669" y="353915"/>
                  <a:pt x="598714" y="359228"/>
                </a:cubicBezTo>
                <a:cubicBezTo>
                  <a:pt x="502280" y="402088"/>
                  <a:pt x="436593" y="385840"/>
                  <a:pt x="315685" y="391886"/>
                </a:cubicBezTo>
                <a:cubicBezTo>
                  <a:pt x="36301" y="380245"/>
                  <a:pt x="141589" y="381000"/>
                  <a:pt x="0" y="38100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1513114" y="2253343"/>
            <a:ext cx="403271" cy="500743"/>
          </a:xfrm>
          <a:custGeom>
            <a:avLst/>
            <a:gdLst>
              <a:gd name="connsiteX0" fmla="*/ 0 w 403271"/>
              <a:gd name="connsiteY0" fmla="*/ 0 h 500743"/>
              <a:gd name="connsiteX1" fmla="*/ 87086 w 403271"/>
              <a:gd name="connsiteY1" fmla="*/ 21771 h 500743"/>
              <a:gd name="connsiteX2" fmla="*/ 152400 w 403271"/>
              <a:gd name="connsiteY2" fmla="*/ 65314 h 500743"/>
              <a:gd name="connsiteX3" fmla="*/ 195943 w 403271"/>
              <a:gd name="connsiteY3" fmla="*/ 130628 h 500743"/>
              <a:gd name="connsiteX4" fmla="*/ 217715 w 403271"/>
              <a:gd name="connsiteY4" fmla="*/ 195943 h 500743"/>
              <a:gd name="connsiteX5" fmla="*/ 272143 w 403271"/>
              <a:gd name="connsiteY5" fmla="*/ 261257 h 500743"/>
              <a:gd name="connsiteX6" fmla="*/ 293915 w 403271"/>
              <a:gd name="connsiteY6" fmla="*/ 391886 h 500743"/>
              <a:gd name="connsiteX7" fmla="*/ 337457 w 403271"/>
              <a:gd name="connsiteY7" fmla="*/ 457200 h 500743"/>
              <a:gd name="connsiteX8" fmla="*/ 402772 w 403271"/>
              <a:gd name="connsiteY8" fmla="*/ 489857 h 500743"/>
              <a:gd name="connsiteX9" fmla="*/ 391886 w 403271"/>
              <a:gd name="connsiteY9" fmla="*/ 500743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271" h="500743">
                <a:moveTo>
                  <a:pt x="0" y="0"/>
                </a:moveTo>
                <a:cubicBezTo>
                  <a:pt x="15074" y="3015"/>
                  <a:pt x="68260" y="11312"/>
                  <a:pt x="87086" y="21771"/>
                </a:cubicBezTo>
                <a:cubicBezTo>
                  <a:pt x="109959" y="34478"/>
                  <a:pt x="152400" y="65314"/>
                  <a:pt x="152400" y="65314"/>
                </a:cubicBezTo>
                <a:cubicBezTo>
                  <a:pt x="166914" y="87085"/>
                  <a:pt x="187668" y="105805"/>
                  <a:pt x="195943" y="130628"/>
                </a:cubicBezTo>
                <a:cubicBezTo>
                  <a:pt x="203200" y="152400"/>
                  <a:pt x="201487" y="179715"/>
                  <a:pt x="217715" y="195943"/>
                </a:cubicBezTo>
                <a:cubicBezTo>
                  <a:pt x="259623" y="237851"/>
                  <a:pt x="241833" y="215791"/>
                  <a:pt x="272143" y="261257"/>
                </a:cubicBezTo>
                <a:cubicBezTo>
                  <a:pt x="273165" y="269431"/>
                  <a:pt x="281927" y="367910"/>
                  <a:pt x="293915" y="391886"/>
                </a:cubicBezTo>
                <a:cubicBezTo>
                  <a:pt x="305617" y="415289"/>
                  <a:pt x="312634" y="448926"/>
                  <a:pt x="337457" y="457200"/>
                </a:cubicBezTo>
                <a:cubicBezTo>
                  <a:pt x="356085" y="463409"/>
                  <a:pt x="390714" y="471770"/>
                  <a:pt x="402772" y="489857"/>
                </a:cubicBezTo>
                <a:cubicBezTo>
                  <a:pt x="405619" y="494127"/>
                  <a:pt x="395515" y="497114"/>
                  <a:pt x="391886" y="500743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1948543" y="2405743"/>
            <a:ext cx="468086" cy="359228"/>
          </a:xfrm>
          <a:custGeom>
            <a:avLst/>
            <a:gdLst>
              <a:gd name="connsiteX0" fmla="*/ 468086 w 468086"/>
              <a:gd name="connsiteY0" fmla="*/ 0 h 359228"/>
              <a:gd name="connsiteX1" fmla="*/ 413657 w 468086"/>
              <a:gd name="connsiteY1" fmla="*/ 10886 h 359228"/>
              <a:gd name="connsiteX2" fmla="*/ 402771 w 468086"/>
              <a:gd name="connsiteY2" fmla="*/ 43543 h 359228"/>
              <a:gd name="connsiteX3" fmla="*/ 391886 w 468086"/>
              <a:gd name="connsiteY3" fmla="*/ 97971 h 359228"/>
              <a:gd name="connsiteX4" fmla="*/ 348343 w 468086"/>
              <a:gd name="connsiteY4" fmla="*/ 152400 h 359228"/>
              <a:gd name="connsiteX5" fmla="*/ 337457 w 468086"/>
              <a:gd name="connsiteY5" fmla="*/ 228600 h 359228"/>
              <a:gd name="connsiteX6" fmla="*/ 304800 w 468086"/>
              <a:gd name="connsiteY6" fmla="*/ 250371 h 359228"/>
              <a:gd name="connsiteX7" fmla="*/ 250371 w 468086"/>
              <a:gd name="connsiteY7" fmla="*/ 283028 h 359228"/>
              <a:gd name="connsiteX8" fmla="*/ 228600 w 468086"/>
              <a:gd name="connsiteY8" fmla="*/ 315686 h 359228"/>
              <a:gd name="connsiteX9" fmla="*/ 152400 w 468086"/>
              <a:gd name="connsiteY9" fmla="*/ 359228 h 359228"/>
              <a:gd name="connsiteX10" fmla="*/ 97971 w 468086"/>
              <a:gd name="connsiteY10" fmla="*/ 348343 h 359228"/>
              <a:gd name="connsiteX11" fmla="*/ 0 w 468086"/>
              <a:gd name="connsiteY11" fmla="*/ 337457 h 3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86" h="359228">
                <a:moveTo>
                  <a:pt x="468086" y="0"/>
                </a:moveTo>
                <a:cubicBezTo>
                  <a:pt x="449943" y="3629"/>
                  <a:pt x="429052" y="623"/>
                  <a:pt x="413657" y="10886"/>
                </a:cubicBezTo>
                <a:cubicBezTo>
                  <a:pt x="404110" y="17251"/>
                  <a:pt x="405554" y="32411"/>
                  <a:pt x="402771" y="43543"/>
                </a:cubicBezTo>
                <a:cubicBezTo>
                  <a:pt x="398284" y="61493"/>
                  <a:pt x="398382" y="80647"/>
                  <a:pt x="391886" y="97971"/>
                </a:cubicBezTo>
                <a:cubicBezTo>
                  <a:pt x="383648" y="119940"/>
                  <a:pt x="364282" y="136460"/>
                  <a:pt x="348343" y="152400"/>
                </a:cubicBezTo>
                <a:cubicBezTo>
                  <a:pt x="344714" y="177800"/>
                  <a:pt x="347878" y="205154"/>
                  <a:pt x="337457" y="228600"/>
                </a:cubicBezTo>
                <a:cubicBezTo>
                  <a:pt x="332144" y="240555"/>
                  <a:pt x="315016" y="242198"/>
                  <a:pt x="304800" y="250371"/>
                </a:cubicBezTo>
                <a:cubicBezTo>
                  <a:pt x="262106" y="284526"/>
                  <a:pt x="307084" y="264125"/>
                  <a:pt x="250371" y="283028"/>
                </a:cubicBezTo>
                <a:cubicBezTo>
                  <a:pt x="243114" y="293914"/>
                  <a:pt x="237851" y="306435"/>
                  <a:pt x="228600" y="315686"/>
                </a:cubicBezTo>
                <a:cubicBezTo>
                  <a:pt x="195649" y="348638"/>
                  <a:pt x="189764" y="346774"/>
                  <a:pt x="152400" y="359228"/>
                </a:cubicBezTo>
                <a:cubicBezTo>
                  <a:pt x="134257" y="355600"/>
                  <a:pt x="116287" y="350960"/>
                  <a:pt x="97971" y="348343"/>
                </a:cubicBezTo>
                <a:cubicBezTo>
                  <a:pt x="65443" y="343696"/>
                  <a:pt x="0" y="337457"/>
                  <a:pt x="0" y="337457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926771" y="2895591"/>
            <a:ext cx="326572" cy="130638"/>
          </a:xfrm>
          <a:custGeom>
            <a:avLst/>
            <a:gdLst>
              <a:gd name="connsiteX0" fmla="*/ 0 w 326572"/>
              <a:gd name="connsiteY0" fmla="*/ 130638 h 130638"/>
              <a:gd name="connsiteX1" fmla="*/ 54429 w 326572"/>
              <a:gd name="connsiteY1" fmla="*/ 87095 h 130638"/>
              <a:gd name="connsiteX2" fmla="*/ 76200 w 326572"/>
              <a:gd name="connsiteY2" fmla="*/ 65323 h 130638"/>
              <a:gd name="connsiteX3" fmla="*/ 119743 w 326572"/>
              <a:gd name="connsiteY3" fmla="*/ 54438 h 130638"/>
              <a:gd name="connsiteX4" fmla="*/ 250372 w 326572"/>
              <a:gd name="connsiteY4" fmla="*/ 21780 h 130638"/>
              <a:gd name="connsiteX5" fmla="*/ 326572 w 326572"/>
              <a:gd name="connsiteY5" fmla="*/ 9 h 13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572" h="130638">
                <a:moveTo>
                  <a:pt x="0" y="130638"/>
                </a:moveTo>
                <a:cubicBezTo>
                  <a:pt x="18143" y="116124"/>
                  <a:pt x="36788" y="102216"/>
                  <a:pt x="54429" y="87095"/>
                </a:cubicBezTo>
                <a:cubicBezTo>
                  <a:pt x="62221" y="80416"/>
                  <a:pt x="67020" y="69913"/>
                  <a:pt x="76200" y="65323"/>
                </a:cubicBezTo>
                <a:cubicBezTo>
                  <a:pt x="89581" y="58632"/>
                  <a:pt x="105229" y="58066"/>
                  <a:pt x="119743" y="54438"/>
                </a:cubicBezTo>
                <a:cubicBezTo>
                  <a:pt x="188155" y="8828"/>
                  <a:pt x="118261" y="48202"/>
                  <a:pt x="250372" y="21780"/>
                </a:cubicBezTo>
                <a:cubicBezTo>
                  <a:pt x="364965" y="-1138"/>
                  <a:pt x="285489" y="9"/>
                  <a:pt x="326572" y="9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2318657" y="2710543"/>
            <a:ext cx="163286" cy="141514"/>
          </a:xfrm>
          <a:custGeom>
            <a:avLst/>
            <a:gdLst>
              <a:gd name="connsiteX0" fmla="*/ 0 w 163286"/>
              <a:gd name="connsiteY0" fmla="*/ 141514 h 141514"/>
              <a:gd name="connsiteX1" fmla="*/ 54429 w 163286"/>
              <a:gd name="connsiteY1" fmla="*/ 130628 h 141514"/>
              <a:gd name="connsiteX2" fmla="*/ 108857 w 163286"/>
              <a:gd name="connsiteY2" fmla="*/ 43543 h 141514"/>
              <a:gd name="connsiteX3" fmla="*/ 141514 w 163286"/>
              <a:gd name="connsiteY3" fmla="*/ 21771 h 141514"/>
              <a:gd name="connsiteX4" fmla="*/ 163286 w 163286"/>
              <a:gd name="connsiteY4" fmla="*/ 0 h 14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86" h="141514">
                <a:moveTo>
                  <a:pt x="0" y="141514"/>
                </a:moveTo>
                <a:cubicBezTo>
                  <a:pt x="18143" y="137885"/>
                  <a:pt x="40676" y="143005"/>
                  <a:pt x="54429" y="130628"/>
                </a:cubicBezTo>
                <a:cubicBezTo>
                  <a:pt x="79873" y="107728"/>
                  <a:pt x="80375" y="62532"/>
                  <a:pt x="108857" y="43543"/>
                </a:cubicBezTo>
                <a:cubicBezTo>
                  <a:pt x="119743" y="36286"/>
                  <a:pt x="131298" y="29944"/>
                  <a:pt x="141514" y="21771"/>
                </a:cubicBezTo>
                <a:cubicBezTo>
                  <a:pt x="149528" y="15360"/>
                  <a:pt x="163286" y="0"/>
                  <a:pt x="163286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2427514" y="2122714"/>
            <a:ext cx="674915" cy="272143"/>
          </a:xfrm>
          <a:custGeom>
            <a:avLst/>
            <a:gdLst>
              <a:gd name="connsiteX0" fmla="*/ 674915 w 674915"/>
              <a:gd name="connsiteY0" fmla="*/ 0 h 272143"/>
              <a:gd name="connsiteX1" fmla="*/ 587829 w 674915"/>
              <a:gd name="connsiteY1" fmla="*/ 119743 h 272143"/>
              <a:gd name="connsiteX2" fmla="*/ 566057 w 674915"/>
              <a:gd name="connsiteY2" fmla="*/ 152400 h 272143"/>
              <a:gd name="connsiteX3" fmla="*/ 522515 w 674915"/>
              <a:gd name="connsiteY3" fmla="*/ 174172 h 272143"/>
              <a:gd name="connsiteX4" fmla="*/ 468086 w 674915"/>
              <a:gd name="connsiteY4" fmla="*/ 217715 h 272143"/>
              <a:gd name="connsiteX5" fmla="*/ 413657 w 674915"/>
              <a:gd name="connsiteY5" fmla="*/ 228600 h 272143"/>
              <a:gd name="connsiteX6" fmla="*/ 381000 w 674915"/>
              <a:gd name="connsiteY6" fmla="*/ 239486 h 272143"/>
              <a:gd name="connsiteX7" fmla="*/ 348343 w 674915"/>
              <a:gd name="connsiteY7" fmla="*/ 261257 h 272143"/>
              <a:gd name="connsiteX8" fmla="*/ 261257 w 674915"/>
              <a:gd name="connsiteY8" fmla="*/ 272143 h 272143"/>
              <a:gd name="connsiteX9" fmla="*/ 0 w 674915"/>
              <a:gd name="connsiteY9" fmla="*/ 261257 h 27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4915" h="272143">
                <a:moveTo>
                  <a:pt x="674915" y="0"/>
                </a:moveTo>
                <a:cubicBezTo>
                  <a:pt x="549112" y="201284"/>
                  <a:pt x="673120" y="17395"/>
                  <a:pt x="587829" y="119743"/>
                </a:cubicBezTo>
                <a:cubicBezTo>
                  <a:pt x="579453" y="129794"/>
                  <a:pt x="576108" y="144024"/>
                  <a:pt x="566057" y="152400"/>
                </a:cubicBezTo>
                <a:cubicBezTo>
                  <a:pt x="553591" y="162789"/>
                  <a:pt x="536017" y="165171"/>
                  <a:pt x="522515" y="174172"/>
                </a:cubicBezTo>
                <a:cubicBezTo>
                  <a:pt x="488362" y="196941"/>
                  <a:pt x="513273" y="200770"/>
                  <a:pt x="468086" y="217715"/>
                </a:cubicBezTo>
                <a:cubicBezTo>
                  <a:pt x="450762" y="224212"/>
                  <a:pt x="431607" y="224113"/>
                  <a:pt x="413657" y="228600"/>
                </a:cubicBezTo>
                <a:cubicBezTo>
                  <a:pt x="402525" y="231383"/>
                  <a:pt x="391263" y="234354"/>
                  <a:pt x="381000" y="239486"/>
                </a:cubicBezTo>
                <a:cubicBezTo>
                  <a:pt x="369298" y="245337"/>
                  <a:pt x="360965" y="257815"/>
                  <a:pt x="348343" y="261257"/>
                </a:cubicBezTo>
                <a:cubicBezTo>
                  <a:pt x="320119" y="268954"/>
                  <a:pt x="290286" y="268514"/>
                  <a:pt x="261257" y="272143"/>
                </a:cubicBezTo>
                <a:lnTo>
                  <a:pt x="0" y="261257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2492829" y="2503689"/>
            <a:ext cx="718457" cy="174197"/>
          </a:xfrm>
          <a:custGeom>
            <a:avLst/>
            <a:gdLst>
              <a:gd name="connsiteX0" fmla="*/ 0 w 718457"/>
              <a:gd name="connsiteY0" fmla="*/ 174197 h 174197"/>
              <a:gd name="connsiteX1" fmla="*/ 32657 w 718457"/>
              <a:gd name="connsiteY1" fmla="*/ 119768 h 174197"/>
              <a:gd name="connsiteX2" fmla="*/ 163285 w 718457"/>
              <a:gd name="connsiteY2" fmla="*/ 141540 h 174197"/>
              <a:gd name="connsiteX3" fmla="*/ 261257 w 718457"/>
              <a:gd name="connsiteY3" fmla="*/ 130654 h 174197"/>
              <a:gd name="connsiteX4" fmla="*/ 326571 w 718457"/>
              <a:gd name="connsiteY4" fmla="*/ 108882 h 174197"/>
              <a:gd name="connsiteX5" fmla="*/ 555171 w 718457"/>
              <a:gd name="connsiteY5" fmla="*/ 97997 h 174197"/>
              <a:gd name="connsiteX6" fmla="*/ 576942 w 718457"/>
              <a:gd name="connsiteY6" fmla="*/ 65340 h 174197"/>
              <a:gd name="connsiteX7" fmla="*/ 631371 w 718457"/>
              <a:gd name="connsiteY7" fmla="*/ 54454 h 174197"/>
              <a:gd name="connsiteX8" fmla="*/ 664028 w 718457"/>
              <a:gd name="connsiteY8" fmla="*/ 43568 h 174197"/>
              <a:gd name="connsiteX9" fmla="*/ 718457 w 718457"/>
              <a:gd name="connsiteY9" fmla="*/ 25 h 17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8457" h="174197">
                <a:moveTo>
                  <a:pt x="0" y="174197"/>
                </a:moveTo>
                <a:cubicBezTo>
                  <a:pt x="10886" y="156054"/>
                  <a:pt x="12773" y="126999"/>
                  <a:pt x="32657" y="119768"/>
                </a:cubicBezTo>
                <a:cubicBezTo>
                  <a:pt x="53421" y="112218"/>
                  <a:pt x="132871" y="133936"/>
                  <a:pt x="163285" y="141540"/>
                </a:cubicBezTo>
                <a:cubicBezTo>
                  <a:pt x="195942" y="137911"/>
                  <a:pt x="229037" y="137098"/>
                  <a:pt x="261257" y="130654"/>
                </a:cubicBezTo>
                <a:cubicBezTo>
                  <a:pt x="283760" y="126153"/>
                  <a:pt x="303648" y="109974"/>
                  <a:pt x="326571" y="108882"/>
                </a:cubicBezTo>
                <a:lnTo>
                  <a:pt x="555171" y="97997"/>
                </a:lnTo>
                <a:cubicBezTo>
                  <a:pt x="562428" y="87111"/>
                  <a:pt x="565583" y="71831"/>
                  <a:pt x="576942" y="65340"/>
                </a:cubicBezTo>
                <a:cubicBezTo>
                  <a:pt x="593006" y="56160"/>
                  <a:pt x="613421" y="58942"/>
                  <a:pt x="631371" y="54454"/>
                </a:cubicBezTo>
                <a:cubicBezTo>
                  <a:pt x="642503" y="51671"/>
                  <a:pt x="653142" y="47197"/>
                  <a:pt x="664028" y="43568"/>
                </a:cubicBezTo>
                <a:cubicBezTo>
                  <a:pt x="710137" y="-2541"/>
                  <a:pt x="687045" y="25"/>
                  <a:pt x="718457" y="25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113314" y="2470768"/>
            <a:ext cx="217715" cy="109867"/>
          </a:xfrm>
          <a:custGeom>
            <a:avLst/>
            <a:gdLst>
              <a:gd name="connsiteX0" fmla="*/ 0 w 217715"/>
              <a:gd name="connsiteY0" fmla="*/ 76489 h 109867"/>
              <a:gd name="connsiteX1" fmla="*/ 87086 w 217715"/>
              <a:gd name="connsiteY1" fmla="*/ 289 h 109867"/>
              <a:gd name="connsiteX2" fmla="*/ 141515 w 217715"/>
              <a:gd name="connsiteY2" fmla="*/ 11175 h 109867"/>
              <a:gd name="connsiteX3" fmla="*/ 163286 w 217715"/>
              <a:gd name="connsiteY3" fmla="*/ 43832 h 109867"/>
              <a:gd name="connsiteX4" fmla="*/ 206829 w 217715"/>
              <a:gd name="connsiteY4" fmla="*/ 109146 h 109867"/>
              <a:gd name="connsiteX5" fmla="*/ 217715 w 217715"/>
              <a:gd name="connsiteY5" fmla="*/ 109146 h 10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715" h="109867">
                <a:moveTo>
                  <a:pt x="0" y="76489"/>
                </a:moveTo>
                <a:cubicBezTo>
                  <a:pt x="22231" y="48700"/>
                  <a:pt x="44727" y="4996"/>
                  <a:pt x="87086" y="289"/>
                </a:cubicBezTo>
                <a:cubicBezTo>
                  <a:pt x="105475" y="-1754"/>
                  <a:pt x="123372" y="7546"/>
                  <a:pt x="141515" y="11175"/>
                </a:cubicBezTo>
                <a:cubicBezTo>
                  <a:pt x="148772" y="22061"/>
                  <a:pt x="158132" y="31807"/>
                  <a:pt x="163286" y="43832"/>
                </a:cubicBezTo>
                <a:cubicBezTo>
                  <a:pt x="185436" y="95516"/>
                  <a:pt x="154648" y="83056"/>
                  <a:pt x="206829" y="109146"/>
                </a:cubicBezTo>
                <a:cubicBezTo>
                  <a:pt x="210075" y="110769"/>
                  <a:pt x="214086" y="109146"/>
                  <a:pt x="217715" y="109146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3341914" y="2569029"/>
            <a:ext cx="468086" cy="119742"/>
          </a:xfrm>
          <a:custGeom>
            <a:avLst/>
            <a:gdLst>
              <a:gd name="connsiteX0" fmla="*/ 0 w 468086"/>
              <a:gd name="connsiteY0" fmla="*/ 32657 h 119742"/>
              <a:gd name="connsiteX1" fmla="*/ 174172 w 468086"/>
              <a:gd name="connsiteY1" fmla="*/ 21771 h 119742"/>
              <a:gd name="connsiteX2" fmla="*/ 239486 w 468086"/>
              <a:gd name="connsiteY2" fmla="*/ 0 h 119742"/>
              <a:gd name="connsiteX3" fmla="*/ 250372 w 468086"/>
              <a:gd name="connsiteY3" fmla="*/ 32657 h 119742"/>
              <a:gd name="connsiteX4" fmla="*/ 283029 w 468086"/>
              <a:gd name="connsiteY4" fmla="*/ 43542 h 119742"/>
              <a:gd name="connsiteX5" fmla="*/ 359229 w 468086"/>
              <a:gd name="connsiteY5" fmla="*/ 65314 h 119742"/>
              <a:gd name="connsiteX6" fmla="*/ 391886 w 468086"/>
              <a:gd name="connsiteY6" fmla="*/ 87085 h 119742"/>
              <a:gd name="connsiteX7" fmla="*/ 468086 w 468086"/>
              <a:gd name="connsiteY7" fmla="*/ 119742 h 11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086" h="119742">
                <a:moveTo>
                  <a:pt x="0" y="32657"/>
                </a:moveTo>
                <a:cubicBezTo>
                  <a:pt x="58057" y="29028"/>
                  <a:pt x="116535" y="29631"/>
                  <a:pt x="174172" y="21771"/>
                </a:cubicBezTo>
                <a:cubicBezTo>
                  <a:pt x="196911" y="18670"/>
                  <a:pt x="239486" y="0"/>
                  <a:pt x="239486" y="0"/>
                </a:cubicBezTo>
                <a:cubicBezTo>
                  <a:pt x="243115" y="10886"/>
                  <a:pt x="242258" y="24543"/>
                  <a:pt x="250372" y="32657"/>
                </a:cubicBezTo>
                <a:cubicBezTo>
                  <a:pt x="258486" y="40771"/>
                  <a:pt x="271996" y="40390"/>
                  <a:pt x="283029" y="43542"/>
                </a:cubicBezTo>
                <a:cubicBezTo>
                  <a:pt x="299306" y="48193"/>
                  <a:pt x="341828" y="56614"/>
                  <a:pt x="359229" y="65314"/>
                </a:cubicBezTo>
                <a:cubicBezTo>
                  <a:pt x="370931" y="71165"/>
                  <a:pt x="379474" y="82948"/>
                  <a:pt x="391886" y="87085"/>
                </a:cubicBezTo>
                <a:cubicBezTo>
                  <a:pt x="472535" y="113968"/>
                  <a:pt x="444634" y="72839"/>
                  <a:pt x="468086" y="119742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1349829" y="3212976"/>
            <a:ext cx="163285" cy="118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олилиния 44"/>
          <p:cNvSpPr/>
          <p:nvPr/>
        </p:nvSpPr>
        <p:spPr>
          <a:xfrm>
            <a:off x="1382486" y="3200372"/>
            <a:ext cx="163285" cy="174199"/>
          </a:xfrm>
          <a:custGeom>
            <a:avLst/>
            <a:gdLst>
              <a:gd name="connsiteX0" fmla="*/ 0 w 163285"/>
              <a:gd name="connsiteY0" fmla="*/ 174199 h 174199"/>
              <a:gd name="connsiteX1" fmla="*/ 54428 w 163285"/>
              <a:gd name="connsiteY1" fmla="*/ 152428 h 174199"/>
              <a:gd name="connsiteX2" fmla="*/ 108857 w 163285"/>
              <a:gd name="connsiteY2" fmla="*/ 87114 h 174199"/>
              <a:gd name="connsiteX3" fmla="*/ 130628 w 163285"/>
              <a:gd name="connsiteY3" fmla="*/ 65342 h 174199"/>
              <a:gd name="connsiteX4" fmla="*/ 163285 w 163285"/>
              <a:gd name="connsiteY4" fmla="*/ 28 h 17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85" h="174199">
                <a:moveTo>
                  <a:pt x="0" y="174199"/>
                </a:moveTo>
                <a:cubicBezTo>
                  <a:pt x="18143" y="166942"/>
                  <a:pt x="37858" y="162784"/>
                  <a:pt x="54428" y="152428"/>
                </a:cubicBezTo>
                <a:cubicBezTo>
                  <a:pt x="85455" y="133036"/>
                  <a:pt x="87792" y="113445"/>
                  <a:pt x="108857" y="87114"/>
                </a:cubicBezTo>
                <a:cubicBezTo>
                  <a:pt x="115268" y="79100"/>
                  <a:pt x="123371" y="72599"/>
                  <a:pt x="130628" y="65342"/>
                </a:cubicBezTo>
                <a:cubicBezTo>
                  <a:pt x="153547" y="-3414"/>
                  <a:pt x="129451" y="28"/>
                  <a:pt x="163285" y="28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1349829" y="3537857"/>
            <a:ext cx="283094" cy="217919"/>
          </a:xfrm>
          <a:custGeom>
            <a:avLst/>
            <a:gdLst>
              <a:gd name="connsiteX0" fmla="*/ 0 w 283094"/>
              <a:gd name="connsiteY0" fmla="*/ 195943 h 217919"/>
              <a:gd name="connsiteX1" fmla="*/ 54428 w 283094"/>
              <a:gd name="connsiteY1" fmla="*/ 217714 h 217919"/>
              <a:gd name="connsiteX2" fmla="*/ 185057 w 283094"/>
              <a:gd name="connsiteY2" fmla="*/ 195943 h 217919"/>
              <a:gd name="connsiteX3" fmla="*/ 250371 w 283094"/>
              <a:gd name="connsiteY3" fmla="*/ 163286 h 217919"/>
              <a:gd name="connsiteX4" fmla="*/ 272142 w 283094"/>
              <a:gd name="connsiteY4" fmla="*/ 141514 h 217919"/>
              <a:gd name="connsiteX5" fmla="*/ 283028 w 283094"/>
              <a:gd name="connsiteY5" fmla="*/ 0 h 21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094" h="217919">
                <a:moveTo>
                  <a:pt x="0" y="195943"/>
                </a:moveTo>
                <a:cubicBezTo>
                  <a:pt x="18143" y="203200"/>
                  <a:pt x="34937" y="216322"/>
                  <a:pt x="54428" y="217714"/>
                </a:cubicBezTo>
                <a:cubicBezTo>
                  <a:pt x="75559" y="219223"/>
                  <a:pt x="152045" y="212449"/>
                  <a:pt x="185057" y="195943"/>
                </a:cubicBezTo>
                <a:cubicBezTo>
                  <a:pt x="269466" y="153739"/>
                  <a:pt x="168287" y="190648"/>
                  <a:pt x="250371" y="163286"/>
                </a:cubicBezTo>
                <a:cubicBezTo>
                  <a:pt x="257628" y="156029"/>
                  <a:pt x="269442" y="151416"/>
                  <a:pt x="272142" y="141514"/>
                </a:cubicBezTo>
                <a:cubicBezTo>
                  <a:pt x="284631" y="95721"/>
                  <a:pt x="283028" y="46980"/>
                  <a:pt x="283028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609600" y="5061807"/>
            <a:ext cx="806339" cy="239536"/>
          </a:xfrm>
          <a:custGeom>
            <a:avLst/>
            <a:gdLst>
              <a:gd name="connsiteX0" fmla="*/ 0 w 806339"/>
              <a:gd name="connsiteY0" fmla="*/ 239536 h 239536"/>
              <a:gd name="connsiteX1" fmla="*/ 54429 w 806339"/>
              <a:gd name="connsiteY1" fmla="*/ 195993 h 239536"/>
              <a:gd name="connsiteX2" fmla="*/ 76200 w 806339"/>
              <a:gd name="connsiteY2" fmla="*/ 163336 h 239536"/>
              <a:gd name="connsiteX3" fmla="*/ 141514 w 806339"/>
              <a:gd name="connsiteY3" fmla="*/ 141564 h 239536"/>
              <a:gd name="connsiteX4" fmla="*/ 217714 w 806339"/>
              <a:gd name="connsiteY4" fmla="*/ 152450 h 239536"/>
              <a:gd name="connsiteX5" fmla="*/ 261257 w 806339"/>
              <a:gd name="connsiteY5" fmla="*/ 163336 h 239536"/>
              <a:gd name="connsiteX6" fmla="*/ 348343 w 806339"/>
              <a:gd name="connsiteY6" fmla="*/ 141564 h 239536"/>
              <a:gd name="connsiteX7" fmla="*/ 446314 w 806339"/>
              <a:gd name="connsiteY7" fmla="*/ 152450 h 239536"/>
              <a:gd name="connsiteX8" fmla="*/ 500743 w 806339"/>
              <a:gd name="connsiteY8" fmla="*/ 206879 h 239536"/>
              <a:gd name="connsiteX9" fmla="*/ 533400 w 806339"/>
              <a:gd name="connsiteY9" fmla="*/ 228650 h 239536"/>
              <a:gd name="connsiteX10" fmla="*/ 609600 w 806339"/>
              <a:gd name="connsiteY10" fmla="*/ 217764 h 239536"/>
              <a:gd name="connsiteX11" fmla="*/ 631371 w 806339"/>
              <a:gd name="connsiteY11" fmla="*/ 185107 h 239536"/>
              <a:gd name="connsiteX12" fmla="*/ 653143 w 806339"/>
              <a:gd name="connsiteY12" fmla="*/ 108907 h 239536"/>
              <a:gd name="connsiteX13" fmla="*/ 664029 w 806339"/>
              <a:gd name="connsiteY13" fmla="*/ 76250 h 239536"/>
              <a:gd name="connsiteX14" fmla="*/ 674914 w 806339"/>
              <a:gd name="connsiteY14" fmla="*/ 32707 h 239536"/>
              <a:gd name="connsiteX15" fmla="*/ 718457 w 806339"/>
              <a:gd name="connsiteY15" fmla="*/ 21822 h 239536"/>
              <a:gd name="connsiteX16" fmla="*/ 751114 w 806339"/>
              <a:gd name="connsiteY16" fmla="*/ 10936 h 239536"/>
              <a:gd name="connsiteX17" fmla="*/ 783771 w 806339"/>
              <a:gd name="connsiteY17" fmla="*/ 50 h 23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6339" h="239536">
                <a:moveTo>
                  <a:pt x="0" y="239536"/>
                </a:moveTo>
                <a:cubicBezTo>
                  <a:pt x="18143" y="225022"/>
                  <a:pt x="38000" y="212422"/>
                  <a:pt x="54429" y="195993"/>
                </a:cubicBezTo>
                <a:cubicBezTo>
                  <a:pt x="63680" y="186742"/>
                  <a:pt x="65106" y="170270"/>
                  <a:pt x="76200" y="163336"/>
                </a:cubicBezTo>
                <a:cubicBezTo>
                  <a:pt x="95661" y="151173"/>
                  <a:pt x="141514" y="141564"/>
                  <a:pt x="141514" y="141564"/>
                </a:cubicBezTo>
                <a:cubicBezTo>
                  <a:pt x="166914" y="145193"/>
                  <a:pt x="192470" y="147860"/>
                  <a:pt x="217714" y="152450"/>
                </a:cubicBezTo>
                <a:cubicBezTo>
                  <a:pt x="232434" y="155126"/>
                  <a:pt x="246296" y="163336"/>
                  <a:pt x="261257" y="163336"/>
                </a:cubicBezTo>
                <a:cubicBezTo>
                  <a:pt x="287530" y="163336"/>
                  <a:pt x="322573" y="150154"/>
                  <a:pt x="348343" y="141564"/>
                </a:cubicBezTo>
                <a:cubicBezTo>
                  <a:pt x="381000" y="145193"/>
                  <a:pt x="416113" y="139506"/>
                  <a:pt x="446314" y="152450"/>
                </a:cubicBezTo>
                <a:cubicBezTo>
                  <a:pt x="469897" y="162557"/>
                  <a:pt x="479394" y="192647"/>
                  <a:pt x="500743" y="206879"/>
                </a:cubicBezTo>
                <a:lnTo>
                  <a:pt x="533400" y="228650"/>
                </a:lnTo>
                <a:cubicBezTo>
                  <a:pt x="558800" y="225021"/>
                  <a:pt x="586154" y="228185"/>
                  <a:pt x="609600" y="217764"/>
                </a:cubicBezTo>
                <a:cubicBezTo>
                  <a:pt x="621555" y="212451"/>
                  <a:pt x="625520" y="196809"/>
                  <a:pt x="631371" y="185107"/>
                </a:cubicBezTo>
                <a:cubicBezTo>
                  <a:pt x="640072" y="167705"/>
                  <a:pt x="648492" y="125185"/>
                  <a:pt x="653143" y="108907"/>
                </a:cubicBezTo>
                <a:cubicBezTo>
                  <a:pt x="656295" y="97874"/>
                  <a:pt x="660877" y="87283"/>
                  <a:pt x="664029" y="76250"/>
                </a:cubicBezTo>
                <a:cubicBezTo>
                  <a:pt x="668139" y="61865"/>
                  <a:pt x="664335" y="43286"/>
                  <a:pt x="674914" y="32707"/>
                </a:cubicBezTo>
                <a:cubicBezTo>
                  <a:pt x="685493" y="22128"/>
                  <a:pt x="704072" y="25932"/>
                  <a:pt x="718457" y="21822"/>
                </a:cubicBezTo>
                <a:cubicBezTo>
                  <a:pt x="729490" y="18670"/>
                  <a:pt x="739982" y="13719"/>
                  <a:pt x="751114" y="10936"/>
                </a:cubicBezTo>
                <a:cubicBezTo>
                  <a:pt x="800350" y="-1373"/>
                  <a:pt x="828874" y="50"/>
                  <a:pt x="783771" y="5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317171" y="4601921"/>
            <a:ext cx="827315" cy="459936"/>
          </a:xfrm>
          <a:custGeom>
            <a:avLst/>
            <a:gdLst>
              <a:gd name="connsiteX0" fmla="*/ 0 w 827315"/>
              <a:gd name="connsiteY0" fmla="*/ 459936 h 459936"/>
              <a:gd name="connsiteX1" fmla="*/ 54429 w 827315"/>
              <a:gd name="connsiteY1" fmla="*/ 438165 h 459936"/>
              <a:gd name="connsiteX2" fmla="*/ 76200 w 827315"/>
              <a:gd name="connsiteY2" fmla="*/ 416393 h 459936"/>
              <a:gd name="connsiteX3" fmla="*/ 174172 w 827315"/>
              <a:gd name="connsiteY3" fmla="*/ 361965 h 459936"/>
              <a:gd name="connsiteX4" fmla="*/ 500743 w 827315"/>
              <a:gd name="connsiteY4" fmla="*/ 318422 h 459936"/>
              <a:gd name="connsiteX5" fmla="*/ 522515 w 827315"/>
              <a:gd name="connsiteY5" fmla="*/ 285765 h 459936"/>
              <a:gd name="connsiteX6" fmla="*/ 522515 w 827315"/>
              <a:gd name="connsiteY6" fmla="*/ 133365 h 459936"/>
              <a:gd name="connsiteX7" fmla="*/ 566058 w 827315"/>
              <a:gd name="connsiteY7" fmla="*/ 122479 h 459936"/>
              <a:gd name="connsiteX8" fmla="*/ 598715 w 827315"/>
              <a:gd name="connsiteY8" fmla="*/ 100708 h 459936"/>
              <a:gd name="connsiteX9" fmla="*/ 642258 w 827315"/>
              <a:gd name="connsiteY9" fmla="*/ 46279 h 459936"/>
              <a:gd name="connsiteX10" fmla="*/ 674915 w 827315"/>
              <a:gd name="connsiteY10" fmla="*/ 24508 h 459936"/>
              <a:gd name="connsiteX11" fmla="*/ 696686 w 827315"/>
              <a:gd name="connsiteY11" fmla="*/ 2736 h 459936"/>
              <a:gd name="connsiteX12" fmla="*/ 827315 w 827315"/>
              <a:gd name="connsiteY12" fmla="*/ 2736 h 45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7315" h="459936">
                <a:moveTo>
                  <a:pt x="0" y="459936"/>
                </a:moveTo>
                <a:cubicBezTo>
                  <a:pt x="18143" y="452679"/>
                  <a:pt x="37463" y="447860"/>
                  <a:pt x="54429" y="438165"/>
                </a:cubicBezTo>
                <a:cubicBezTo>
                  <a:pt x="63340" y="433073"/>
                  <a:pt x="67989" y="422551"/>
                  <a:pt x="76200" y="416393"/>
                </a:cubicBezTo>
                <a:cubicBezTo>
                  <a:pt x="136089" y="371476"/>
                  <a:pt x="123258" y="378935"/>
                  <a:pt x="174172" y="361965"/>
                </a:cubicBezTo>
                <a:cubicBezTo>
                  <a:pt x="271594" y="264539"/>
                  <a:pt x="149704" y="376928"/>
                  <a:pt x="500743" y="318422"/>
                </a:cubicBezTo>
                <a:cubicBezTo>
                  <a:pt x="513648" y="316271"/>
                  <a:pt x="515258" y="296651"/>
                  <a:pt x="522515" y="285765"/>
                </a:cubicBezTo>
                <a:cubicBezTo>
                  <a:pt x="521052" y="272594"/>
                  <a:pt x="498729" y="161908"/>
                  <a:pt x="522515" y="133365"/>
                </a:cubicBezTo>
                <a:cubicBezTo>
                  <a:pt x="532093" y="121872"/>
                  <a:pt x="551544" y="126108"/>
                  <a:pt x="566058" y="122479"/>
                </a:cubicBezTo>
                <a:cubicBezTo>
                  <a:pt x="576944" y="115222"/>
                  <a:pt x="589464" y="109959"/>
                  <a:pt x="598715" y="100708"/>
                </a:cubicBezTo>
                <a:cubicBezTo>
                  <a:pt x="655297" y="44125"/>
                  <a:pt x="588393" y="89370"/>
                  <a:pt x="642258" y="46279"/>
                </a:cubicBezTo>
                <a:cubicBezTo>
                  <a:pt x="652474" y="38106"/>
                  <a:pt x="664699" y="32681"/>
                  <a:pt x="674915" y="24508"/>
                </a:cubicBezTo>
                <a:cubicBezTo>
                  <a:pt x="682929" y="18097"/>
                  <a:pt x="686526" y="4187"/>
                  <a:pt x="696686" y="2736"/>
                </a:cubicBezTo>
                <a:cubicBezTo>
                  <a:pt x="739791" y="-3422"/>
                  <a:pt x="783772" y="2736"/>
                  <a:pt x="827315" y="2736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024743" y="4418432"/>
            <a:ext cx="664028" cy="207997"/>
          </a:xfrm>
          <a:custGeom>
            <a:avLst/>
            <a:gdLst>
              <a:gd name="connsiteX0" fmla="*/ 0 w 664028"/>
              <a:gd name="connsiteY0" fmla="*/ 207997 h 207997"/>
              <a:gd name="connsiteX1" fmla="*/ 43543 w 664028"/>
              <a:gd name="connsiteY1" fmla="*/ 153568 h 207997"/>
              <a:gd name="connsiteX2" fmla="*/ 87086 w 664028"/>
              <a:gd name="connsiteY2" fmla="*/ 142682 h 207997"/>
              <a:gd name="connsiteX3" fmla="*/ 119743 w 664028"/>
              <a:gd name="connsiteY3" fmla="*/ 131797 h 207997"/>
              <a:gd name="connsiteX4" fmla="*/ 141514 w 664028"/>
              <a:gd name="connsiteY4" fmla="*/ 110025 h 207997"/>
              <a:gd name="connsiteX5" fmla="*/ 185057 w 664028"/>
              <a:gd name="connsiteY5" fmla="*/ 99139 h 207997"/>
              <a:gd name="connsiteX6" fmla="*/ 326571 w 664028"/>
              <a:gd name="connsiteY6" fmla="*/ 77368 h 207997"/>
              <a:gd name="connsiteX7" fmla="*/ 359228 w 664028"/>
              <a:gd name="connsiteY7" fmla="*/ 66482 h 207997"/>
              <a:gd name="connsiteX8" fmla="*/ 533400 w 664028"/>
              <a:gd name="connsiteY8" fmla="*/ 44711 h 207997"/>
              <a:gd name="connsiteX9" fmla="*/ 544286 w 664028"/>
              <a:gd name="connsiteY9" fmla="*/ 12054 h 207997"/>
              <a:gd name="connsiteX10" fmla="*/ 576943 w 664028"/>
              <a:gd name="connsiteY10" fmla="*/ 1168 h 207997"/>
              <a:gd name="connsiteX11" fmla="*/ 664028 w 664028"/>
              <a:gd name="connsiteY11" fmla="*/ 1168 h 20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4028" h="207997">
                <a:moveTo>
                  <a:pt x="0" y="207997"/>
                </a:moveTo>
                <a:cubicBezTo>
                  <a:pt x="14514" y="189854"/>
                  <a:pt x="24956" y="167509"/>
                  <a:pt x="43543" y="153568"/>
                </a:cubicBezTo>
                <a:cubicBezTo>
                  <a:pt x="55512" y="144591"/>
                  <a:pt x="72701" y="146792"/>
                  <a:pt x="87086" y="142682"/>
                </a:cubicBezTo>
                <a:cubicBezTo>
                  <a:pt x="98119" y="139530"/>
                  <a:pt x="108857" y="135425"/>
                  <a:pt x="119743" y="131797"/>
                </a:cubicBezTo>
                <a:cubicBezTo>
                  <a:pt x="127000" y="124540"/>
                  <a:pt x="132334" y="114615"/>
                  <a:pt x="141514" y="110025"/>
                </a:cubicBezTo>
                <a:cubicBezTo>
                  <a:pt x="154895" y="103334"/>
                  <a:pt x="170672" y="103249"/>
                  <a:pt x="185057" y="99139"/>
                </a:cubicBezTo>
                <a:cubicBezTo>
                  <a:pt x="269549" y="74999"/>
                  <a:pt x="151508" y="94875"/>
                  <a:pt x="326571" y="77368"/>
                </a:cubicBezTo>
                <a:cubicBezTo>
                  <a:pt x="337457" y="73739"/>
                  <a:pt x="347842" y="67905"/>
                  <a:pt x="359228" y="66482"/>
                </a:cubicBezTo>
                <a:cubicBezTo>
                  <a:pt x="547481" y="42951"/>
                  <a:pt x="447299" y="73412"/>
                  <a:pt x="533400" y="44711"/>
                </a:cubicBezTo>
                <a:cubicBezTo>
                  <a:pt x="537029" y="33825"/>
                  <a:pt x="536172" y="20168"/>
                  <a:pt x="544286" y="12054"/>
                </a:cubicBezTo>
                <a:cubicBezTo>
                  <a:pt x="552400" y="3940"/>
                  <a:pt x="565516" y="2207"/>
                  <a:pt x="576943" y="1168"/>
                </a:cubicBezTo>
                <a:cubicBezTo>
                  <a:pt x="605852" y="-1460"/>
                  <a:pt x="635000" y="1168"/>
                  <a:pt x="664028" y="1168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634343" y="4147448"/>
            <a:ext cx="544286" cy="283038"/>
          </a:xfrm>
          <a:custGeom>
            <a:avLst/>
            <a:gdLst>
              <a:gd name="connsiteX0" fmla="*/ 0 w 544286"/>
              <a:gd name="connsiteY0" fmla="*/ 283038 h 283038"/>
              <a:gd name="connsiteX1" fmla="*/ 10886 w 544286"/>
              <a:gd name="connsiteY1" fmla="*/ 228609 h 283038"/>
              <a:gd name="connsiteX2" fmla="*/ 76200 w 544286"/>
              <a:gd name="connsiteY2" fmla="*/ 185066 h 283038"/>
              <a:gd name="connsiteX3" fmla="*/ 87086 w 544286"/>
              <a:gd name="connsiteY3" fmla="*/ 152409 h 283038"/>
              <a:gd name="connsiteX4" fmla="*/ 152400 w 544286"/>
              <a:gd name="connsiteY4" fmla="*/ 130638 h 283038"/>
              <a:gd name="connsiteX5" fmla="*/ 174171 w 544286"/>
              <a:gd name="connsiteY5" fmla="*/ 108866 h 283038"/>
              <a:gd name="connsiteX6" fmla="*/ 239486 w 544286"/>
              <a:gd name="connsiteY6" fmla="*/ 87095 h 283038"/>
              <a:gd name="connsiteX7" fmla="*/ 261257 w 544286"/>
              <a:gd name="connsiteY7" fmla="*/ 65323 h 283038"/>
              <a:gd name="connsiteX8" fmla="*/ 293914 w 544286"/>
              <a:gd name="connsiteY8" fmla="*/ 54438 h 283038"/>
              <a:gd name="connsiteX9" fmla="*/ 435428 w 544286"/>
              <a:gd name="connsiteY9" fmla="*/ 43552 h 283038"/>
              <a:gd name="connsiteX10" fmla="*/ 468086 w 544286"/>
              <a:gd name="connsiteY10" fmla="*/ 21781 h 283038"/>
              <a:gd name="connsiteX11" fmla="*/ 544286 w 544286"/>
              <a:gd name="connsiteY11" fmla="*/ 9 h 2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4286" h="283038">
                <a:moveTo>
                  <a:pt x="0" y="283038"/>
                </a:moveTo>
                <a:cubicBezTo>
                  <a:pt x="3629" y="264895"/>
                  <a:pt x="2612" y="245158"/>
                  <a:pt x="10886" y="228609"/>
                </a:cubicBezTo>
                <a:cubicBezTo>
                  <a:pt x="27194" y="195993"/>
                  <a:pt x="47172" y="194742"/>
                  <a:pt x="76200" y="185066"/>
                </a:cubicBezTo>
                <a:cubicBezTo>
                  <a:pt x="79829" y="174180"/>
                  <a:pt x="77749" y="159078"/>
                  <a:pt x="87086" y="152409"/>
                </a:cubicBezTo>
                <a:cubicBezTo>
                  <a:pt x="105760" y="139070"/>
                  <a:pt x="152400" y="130638"/>
                  <a:pt x="152400" y="130638"/>
                </a:cubicBezTo>
                <a:cubicBezTo>
                  <a:pt x="159657" y="123381"/>
                  <a:pt x="164991" y="113456"/>
                  <a:pt x="174171" y="108866"/>
                </a:cubicBezTo>
                <a:cubicBezTo>
                  <a:pt x="194697" y="98603"/>
                  <a:pt x="239486" y="87095"/>
                  <a:pt x="239486" y="87095"/>
                </a:cubicBezTo>
                <a:cubicBezTo>
                  <a:pt x="246743" y="79838"/>
                  <a:pt x="252456" y="70603"/>
                  <a:pt x="261257" y="65323"/>
                </a:cubicBezTo>
                <a:cubicBezTo>
                  <a:pt x="271096" y="59419"/>
                  <a:pt x="282528" y="55861"/>
                  <a:pt x="293914" y="54438"/>
                </a:cubicBezTo>
                <a:cubicBezTo>
                  <a:pt x="340859" y="48570"/>
                  <a:pt x="388257" y="47181"/>
                  <a:pt x="435428" y="43552"/>
                </a:cubicBezTo>
                <a:cubicBezTo>
                  <a:pt x="446314" y="36295"/>
                  <a:pt x="456130" y="27095"/>
                  <a:pt x="468086" y="21781"/>
                </a:cubicBezTo>
                <a:cubicBezTo>
                  <a:pt x="519655" y="-1139"/>
                  <a:pt x="513169" y="9"/>
                  <a:pt x="544286" y="9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3309257" y="4125686"/>
            <a:ext cx="881743" cy="218604"/>
          </a:xfrm>
          <a:custGeom>
            <a:avLst/>
            <a:gdLst>
              <a:gd name="connsiteX0" fmla="*/ 0 w 881743"/>
              <a:gd name="connsiteY0" fmla="*/ 10885 h 218604"/>
              <a:gd name="connsiteX1" fmla="*/ 65314 w 881743"/>
              <a:gd name="connsiteY1" fmla="*/ 0 h 218604"/>
              <a:gd name="connsiteX2" fmla="*/ 130629 w 881743"/>
              <a:gd name="connsiteY2" fmla="*/ 10885 h 218604"/>
              <a:gd name="connsiteX3" fmla="*/ 239486 w 881743"/>
              <a:gd name="connsiteY3" fmla="*/ 21771 h 218604"/>
              <a:gd name="connsiteX4" fmla="*/ 261257 w 881743"/>
              <a:gd name="connsiteY4" fmla="*/ 43543 h 218604"/>
              <a:gd name="connsiteX5" fmla="*/ 348343 w 881743"/>
              <a:gd name="connsiteY5" fmla="*/ 65314 h 218604"/>
              <a:gd name="connsiteX6" fmla="*/ 381000 w 881743"/>
              <a:gd name="connsiteY6" fmla="*/ 76200 h 218604"/>
              <a:gd name="connsiteX7" fmla="*/ 489857 w 881743"/>
              <a:gd name="connsiteY7" fmla="*/ 130628 h 218604"/>
              <a:gd name="connsiteX8" fmla="*/ 576943 w 881743"/>
              <a:gd name="connsiteY8" fmla="*/ 163285 h 218604"/>
              <a:gd name="connsiteX9" fmla="*/ 718457 w 881743"/>
              <a:gd name="connsiteY9" fmla="*/ 185057 h 218604"/>
              <a:gd name="connsiteX10" fmla="*/ 827314 w 881743"/>
              <a:gd name="connsiteY10" fmla="*/ 217714 h 218604"/>
              <a:gd name="connsiteX11" fmla="*/ 881743 w 881743"/>
              <a:gd name="connsiteY11" fmla="*/ 217714 h 21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1743" h="218604">
                <a:moveTo>
                  <a:pt x="0" y="10885"/>
                </a:moveTo>
                <a:cubicBezTo>
                  <a:pt x="21771" y="7257"/>
                  <a:pt x="43242" y="0"/>
                  <a:pt x="65314" y="0"/>
                </a:cubicBezTo>
                <a:cubicBezTo>
                  <a:pt x="87386" y="0"/>
                  <a:pt x="108728" y="8147"/>
                  <a:pt x="130629" y="10885"/>
                </a:cubicBezTo>
                <a:cubicBezTo>
                  <a:pt x="166814" y="15408"/>
                  <a:pt x="203200" y="18142"/>
                  <a:pt x="239486" y="21771"/>
                </a:cubicBezTo>
                <a:cubicBezTo>
                  <a:pt x="246743" y="29028"/>
                  <a:pt x="251728" y="39731"/>
                  <a:pt x="261257" y="43543"/>
                </a:cubicBezTo>
                <a:cubicBezTo>
                  <a:pt x="289039" y="54656"/>
                  <a:pt x="319957" y="55852"/>
                  <a:pt x="348343" y="65314"/>
                </a:cubicBezTo>
                <a:cubicBezTo>
                  <a:pt x="359229" y="68943"/>
                  <a:pt x="370969" y="70627"/>
                  <a:pt x="381000" y="76200"/>
                </a:cubicBezTo>
                <a:cubicBezTo>
                  <a:pt x="487037" y="135110"/>
                  <a:pt x="404763" y="109356"/>
                  <a:pt x="489857" y="130628"/>
                </a:cubicBezTo>
                <a:cubicBezTo>
                  <a:pt x="528698" y="169469"/>
                  <a:pt x="498361" y="147569"/>
                  <a:pt x="576943" y="163285"/>
                </a:cubicBezTo>
                <a:cubicBezTo>
                  <a:pt x="694798" y="186856"/>
                  <a:pt x="512419" y="162163"/>
                  <a:pt x="718457" y="185057"/>
                </a:cubicBezTo>
                <a:cubicBezTo>
                  <a:pt x="734867" y="190527"/>
                  <a:pt x="802642" y="214973"/>
                  <a:pt x="827314" y="217714"/>
                </a:cubicBezTo>
                <a:cubicBezTo>
                  <a:pt x="845346" y="219718"/>
                  <a:pt x="863600" y="217714"/>
                  <a:pt x="881743" y="217714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2514600" y="2111829"/>
            <a:ext cx="217714" cy="141514"/>
          </a:xfrm>
          <a:custGeom>
            <a:avLst/>
            <a:gdLst>
              <a:gd name="connsiteX0" fmla="*/ 217714 w 217714"/>
              <a:gd name="connsiteY0" fmla="*/ 0 h 141514"/>
              <a:gd name="connsiteX1" fmla="*/ 206829 w 217714"/>
              <a:gd name="connsiteY1" fmla="*/ 54428 h 141514"/>
              <a:gd name="connsiteX2" fmla="*/ 141514 w 217714"/>
              <a:gd name="connsiteY2" fmla="*/ 87085 h 141514"/>
              <a:gd name="connsiteX3" fmla="*/ 32657 w 217714"/>
              <a:gd name="connsiteY3" fmla="*/ 130628 h 141514"/>
              <a:gd name="connsiteX4" fmla="*/ 0 w 217714"/>
              <a:gd name="connsiteY4" fmla="*/ 141514 h 14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4" h="141514">
                <a:moveTo>
                  <a:pt x="217714" y="0"/>
                </a:moveTo>
                <a:cubicBezTo>
                  <a:pt x="214086" y="18143"/>
                  <a:pt x="216009" y="38364"/>
                  <a:pt x="206829" y="54428"/>
                </a:cubicBezTo>
                <a:cubicBezTo>
                  <a:pt x="196898" y="71807"/>
                  <a:pt x="158278" y="81497"/>
                  <a:pt x="141514" y="87085"/>
                </a:cubicBezTo>
                <a:cubicBezTo>
                  <a:pt x="85164" y="124653"/>
                  <a:pt x="124897" y="102956"/>
                  <a:pt x="32657" y="130628"/>
                </a:cubicBezTo>
                <a:cubicBezTo>
                  <a:pt x="21666" y="133925"/>
                  <a:pt x="0" y="141514"/>
                  <a:pt x="0" y="141514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057400" y="2209800"/>
            <a:ext cx="489857" cy="141514"/>
          </a:xfrm>
          <a:custGeom>
            <a:avLst/>
            <a:gdLst>
              <a:gd name="connsiteX0" fmla="*/ 0 w 489857"/>
              <a:gd name="connsiteY0" fmla="*/ 141514 h 141514"/>
              <a:gd name="connsiteX1" fmla="*/ 54429 w 489857"/>
              <a:gd name="connsiteY1" fmla="*/ 97971 h 141514"/>
              <a:gd name="connsiteX2" fmla="*/ 97971 w 489857"/>
              <a:gd name="connsiteY2" fmla="*/ 54429 h 141514"/>
              <a:gd name="connsiteX3" fmla="*/ 185057 w 489857"/>
              <a:gd name="connsiteY3" fmla="*/ 10886 h 141514"/>
              <a:gd name="connsiteX4" fmla="*/ 217714 w 489857"/>
              <a:gd name="connsiteY4" fmla="*/ 0 h 141514"/>
              <a:gd name="connsiteX5" fmla="*/ 283029 w 489857"/>
              <a:gd name="connsiteY5" fmla="*/ 21771 h 141514"/>
              <a:gd name="connsiteX6" fmla="*/ 489857 w 489857"/>
              <a:gd name="connsiteY6" fmla="*/ 10886 h 14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857" h="141514">
                <a:moveTo>
                  <a:pt x="0" y="141514"/>
                </a:moveTo>
                <a:cubicBezTo>
                  <a:pt x="18143" y="127000"/>
                  <a:pt x="39308" y="115612"/>
                  <a:pt x="54429" y="97971"/>
                </a:cubicBezTo>
                <a:cubicBezTo>
                  <a:pt x="100874" y="43785"/>
                  <a:pt x="22497" y="79586"/>
                  <a:pt x="97971" y="54429"/>
                </a:cubicBezTo>
                <a:cubicBezTo>
                  <a:pt x="135971" y="16429"/>
                  <a:pt x="110006" y="35903"/>
                  <a:pt x="185057" y="10886"/>
                </a:cubicBezTo>
                <a:lnTo>
                  <a:pt x="217714" y="0"/>
                </a:lnTo>
                <a:cubicBezTo>
                  <a:pt x="239486" y="7257"/>
                  <a:pt x="260310" y="25016"/>
                  <a:pt x="283029" y="21771"/>
                </a:cubicBezTo>
                <a:cubicBezTo>
                  <a:pt x="402334" y="4729"/>
                  <a:pt x="333571" y="10886"/>
                  <a:pt x="489857" y="10886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785104" y="2155371"/>
            <a:ext cx="294067" cy="218607"/>
          </a:xfrm>
          <a:custGeom>
            <a:avLst/>
            <a:gdLst>
              <a:gd name="connsiteX0" fmla="*/ 294067 w 294067"/>
              <a:gd name="connsiteY0" fmla="*/ 217715 h 218607"/>
              <a:gd name="connsiteX1" fmla="*/ 239639 w 294067"/>
              <a:gd name="connsiteY1" fmla="*/ 206829 h 218607"/>
              <a:gd name="connsiteX2" fmla="*/ 196096 w 294067"/>
              <a:gd name="connsiteY2" fmla="*/ 217715 h 218607"/>
              <a:gd name="connsiteX3" fmla="*/ 174325 w 294067"/>
              <a:gd name="connsiteY3" fmla="*/ 185058 h 218607"/>
              <a:gd name="connsiteX4" fmla="*/ 152553 w 294067"/>
              <a:gd name="connsiteY4" fmla="*/ 163286 h 218607"/>
              <a:gd name="connsiteX5" fmla="*/ 119896 w 294067"/>
              <a:gd name="connsiteY5" fmla="*/ 119743 h 218607"/>
              <a:gd name="connsiteX6" fmla="*/ 76353 w 294067"/>
              <a:gd name="connsiteY6" fmla="*/ 108858 h 218607"/>
              <a:gd name="connsiteX7" fmla="*/ 11039 w 294067"/>
              <a:gd name="connsiteY7" fmla="*/ 54429 h 218607"/>
              <a:gd name="connsiteX8" fmla="*/ 153 w 294067"/>
              <a:gd name="connsiteY8" fmla="*/ 0 h 21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67" h="218607">
                <a:moveTo>
                  <a:pt x="294067" y="217715"/>
                </a:moveTo>
                <a:cubicBezTo>
                  <a:pt x="275924" y="214086"/>
                  <a:pt x="258141" y="206829"/>
                  <a:pt x="239639" y="206829"/>
                </a:cubicBezTo>
                <a:cubicBezTo>
                  <a:pt x="224678" y="206829"/>
                  <a:pt x="210289" y="222446"/>
                  <a:pt x="196096" y="217715"/>
                </a:cubicBezTo>
                <a:cubicBezTo>
                  <a:pt x="183684" y="213578"/>
                  <a:pt x="182498" y="195274"/>
                  <a:pt x="174325" y="185058"/>
                </a:cubicBezTo>
                <a:cubicBezTo>
                  <a:pt x="167914" y="177044"/>
                  <a:pt x="159123" y="171171"/>
                  <a:pt x="152553" y="163286"/>
                </a:cubicBezTo>
                <a:cubicBezTo>
                  <a:pt x="140938" y="149348"/>
                  <a:pt x="134660" y="130288"/>
                  <a:pt x="119896" y="119743"/>
                </a:cubicBezTo>
                <a:cubicBezTo>
                  <a:pt x="107722" y="111047"/>
                  <a:pt x="90867" y="112486"/>
                  <a:pt x="76353" y="108858"/>
                </a:cubicBezTo>
                <a:cubicBezTo>
                  <a:pt x="52257" y="92793"/>
                  <a:pt x="27802" y="79573"/>
                  <a:pt x="11039" y="54429"/>
                </a:cubicBezTo>
                <a:cubicBezTo>
                  <a:pt x="-2142" y="34658"/>
                  <a:pt x="153" y="20742"/>
                  <a:pt x="153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642257" y="3971958"/>
            <a:ext cx="762000" cy="327899"/>
          </a:xfrm>
          <a:custGeom>
            <a:avLst/>
            <a:gdLst>
              <a:gd name="connsiteX0" fmla="*/ 0 w 762000"/>
              <a:gd name="connsiteY0" fmla="*/ 262585 h 327899"/>
              <a:gd name="connsiteX1" fmla="*/ 54429 w 762000"/>
              <a:gd name="connsiteY1" fmla="*/ 295242 h 327899"/>
              <a:gd name="connsiteX2" fmla="*/ 119743 w 762000"/>
              <a:gd name="connsiteY2" fmla="*/ 327899 h 327899"/>
              <a:gd name="connsiteX3" fmla="*/ 206829 w 762000"/>
              <a:gd name="connsiteY3" fmla="*/ 306128 h 327899"/>
              <a:gd name="connsiteX4" fmla="*/ 250372 w 762000"/>
              <a:gd name="connsiteY4" fmla="*/ 262585 h 327899"/>
              <a:gd name="connsiteX5" fmla="*/ 283029 w 762000"/>
              <a:gd name="connsiteY5" fmla="*/ 208156 h 327899"/>
              <a:gd name="connsiteX6" fmla="*/ 304800 w 762000"/>
              <a:gd name="connsiteY6" fmla="*/ 175499 h 327899"/>
              <a:gd name="connsiteX7" fmla="*/ 359229 w 762000"/>
              <a:gd name="connsiteY7" fmla="*/ 131956 h 327899"/>
              <a:gd name="connsiteX8" fmla="*/ 381000 w 762000"/>
              <a:gd name="connsiteY8" fmla="*/ 99299 h 327899"/>
              <a:gd name="connsiteX9" fmla="*/ 468086 w 762000"/>
              <a:gd name="connsiteY9" fmla="*/ 77528 h 327899"/>
              <a:gd name="connsiteX10" fmla="*/ 544286 w 762000"/>
              <a:gd name="connsiteY10" fmla="*/ 55756 h 327899"/>
              <a:gd name="connsiteX11" fmla="*/ 653143 w 762000"/>
              <a:gd name="connsiteY11" fmla="*/ 44871 h 327899"/>
              <a:gd name="connsiteX12" fmla="*/ 729343 w 762000"/>
              <a:gd name="connsiteY12" fmla="*/ 1328 h 327899"/>
              <a:gd name="connsiteX13" fmla="*/ 762000 w 762000"/>
              <a:gd name="connsiteY13" fmla="*/ 1328 h 32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2000" h="327899">
                <a:moveTo>
                  <a:pt x="0" y="262585"/>
                </a:moveTo>
                <a:cubicBezTo>
                  <a:pt x="18143" y="273471"/>
                  <a:pt x="35505" y="285780"/>
                  <a:pt x="54429" y="295242"/>
                </a:cubicBezTo>
                <a:cubicBezTo>
                  <a:pt x="144566" y="340310"/>
                  <a:pt x="26153" y="265507"/>
                  <a:pt x="119743" y="327899"/>
                </a:cubicBezTo>
                <a:cubicBezTo>
                  <a:pt x="125448" y="326758"/>
                  <a:pt x="193814" y="315425"/>
                  <a:pt x="206829" y="306128"/>
                </a:cubicBezTo>
                <a:cubicBezTo>
                  <a:pt x="223532" y="294197"/>
                  <a:pt x="250372" y="262585"/>
                  <a:pt x="250372" y="262585"/>
                </a:cubicBezTo>
                <a:cubicBezTo>
                  <a:pt x="269275" y="205872"/>
                  <a:pt x="248874" y="250850"/>
                  <a:pt x="283029" y="208156"/>
                </a:cubicBezTo>
                <a:cubicBezTo>
                  <a:pt x="291202" y="197940"/>
                  <a:pt x="296627" y="185715"/>
                  <a:pt x="304800" y="175499"/>
                </a:cubicBezTo>
                <a:cubicBezTo>
                  <a:pt x="322525" y="153343"/>
                  <a:pt x="334984" y="148120"/>
                  <a:pt x="359229" y="131956"/>
                </a:cubicBezTo>
                <a:cubicBezTo>
                  <a:pt x="366486" y="121070"/>
                  <a:pt x="370784" y="107472"/>
                  <a:pt x="381000" y="99299"/>
                </a:cubicBezTo>
                <a:cubicBezTo>
                  <a:pt x="392312" y="90249"/>
                  <a:pt x="465126" y="78268"/>
                  <a:pt x="468086" y="77528"/>
                </a:cubicBezTo>
                <a:cubicBezTo>
                  <a:pt x="509445" y="67188"/>
                  <a:pt x="496770" y="62544"/>
                  <a:pt x="544286" y="55756"/>
                </a:cubicBezTo>
                <a:cubicBezTo>
                  <a:pt x="580386" y="50599"/>
                  <a:pt x="616857" y="48499"/>
                  <a:pt x="653143" y="44871"/>
                </a:cubicBezTo>
                <a:cubicBezTo>
                  <a:pt x="674250" y="30799"/>
                  <a:pt x="705170" y="8234"/>
                  <a:pt x="729343" y="1328"/>
                </a:cubicBezTo>
                <a:cubicBezTo>
                  <a:pt x="739810" y="-1662"/>
                  <a:pt x="751114" y="1328"/>
                  <a:pt x="762000" y="1328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1382486" y="3720953"/>
            <a:ext cx="478971" cy="230561"/>
          </a:xfrm>
          <a:custGeom>
            <a:avLst/>
            <a:gdLst>
              <a:gd name="connsiteX0" fmla="*/ 0 w 478971"/>
              <a:gd name="connsiteY0" fmla="*/ 230561 h 230561"/>
              <a:gd name="connsiteX1" fmla="*/ 54428 w 478971"/>
              <a:gd name="connsiteY1" fmla="*/ 187018 h 230561"/>
              <a:gd name="connsiteX2" fmla="*/ 119743 w 478971"/>
              <a:gd name="connsiteY2" fmla="*/ 165247 h 230561"/>
              <a:gd name="connsiteX3" fmla="*/ 217714 w 478971"/>
              <a:gd name="connsiteY3" fmla="*/ 89047 h 230561"/>
              <a:gd name="connsiteX4" fmla="*/ 250371 w 478971"/>
              <a:gd name="connsiteY4" fmla="*/ 67276 h 230561"/>
              <a:gd name="connsiteX5" fmla="*/ 261257 w 478971"/>
              <a:gd name="connsiteY5" fmla="*/ 34618 h 230561"/>
              <a:gd name="connsiteX6" fmla="*/ 326571 w 478971"/>
              <a:gd name="connsiteY6" fmla="*/ 12847 h 230561"/>
              <a:gd name="connsiteX7" fmla="*/ 478971 w 478971"/>
              <a:gd name="connsiteY7" fmla="*/ 1961 h 23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971" h="230561">
                <a:moveTo>
                  <a:pt x="0" y="230561"/>
                </a:moveTo>
                <a:cubicBezTo>
                  <a:pt x="18143" y="216047"/>
                  <a:pt x="34031" y="198144"/>
                  <a:pt x="54428" y="187018"/>
                </a:cubicBezTo>
                <a:cubicBezTo>
                  <a:pt x="74575" y="176029"/>
                  <a:pt x="119743" y="165247"/>
                  <a:pt x="119743" y="165247"/>
                </a:cubicBezTo>
                <a:cubicBezTo>
                  <a:pt x="170901" y="114089"/>
                  <a:pt x="139592" y="141128"/>
                  <a:pt x="217714" y="89047"/>
                </a:cubicBezTo>
                <a:lnTo>
                  <a:pt x="250371" y="67276"/>
                </a:lnTo>
                <a:cubicBezTo>
                  <a:pt x="254000" y="56390"/>
                  <a:pt x="251920" y="41288"/>
                  <a:pt x="261257" y="34618"/>
                </a:cubicBezTo>
                <a:cubicBezTo>
                  <a:pt x="279931" y="21279"/>
                  <a:pt x="304307" y="18413"/>
                  <a:pt x="326571" y="12847"/>
                </a:cubicBezTo>
                <a:cubicBezTo>
                  <a:pt x="405316" y="-6840"/>
                  <a:pt x="355153" y="1961"/>
                  <a:pt x="478971" y="1961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1796143" y="3439886"/>
            <a:ext cx="598714" cy="283028"/>
          </a:xfrm>
          <a:custGeom>
            <a:avLst/>
            <a:gdLst>
              <a:gd name="connsiteX0" fmla="*/ 0 w 598714"/>
              <a:gd name="connsiteY0" fmla="*/ 283028 h 283028"/>
              <a:gd name="connsiteX1" fmla="*/ 54428 w 598714"/>
              <a:gd name="connsiteY1" fmla="*/ 250371 h 283028"/>
              <a:gd name="connsiteX2" fmla="*/ 87086 w 598714"/>
              <a:gd name="connsiteY2" fmla="*/ 228600 h 283028"/>
              <a:gd name="connsiteX3" fmla="*/ 119743 w 598714"/>
              <a:gd name="connsiteY3" fmla="*/ 217714 h 283028"/>
              <a:gd name="connsiteX4" fmla="*/ 152400 w 598714"/>
              <a:gd name="connsiteY4" fmla="*/ 195943 h 283028"/>
              <a:gd name="connsiteX5" fmla="*/ 195943 w 598714"/>
              <a:gd name="connsiteY5" fmla="*/ 174171 h 283028"/>
              <a:gd name="connsiteX6" fmla="*/ 217714 w 598714"/>
              <a:gd name="connsiteY6" fmla="*/ 141514 h 283028"/>
              <a:gd name="connsiteX7" fmla="*/ 217714 w 598714"/>
              <a:gd name="connsiteY7" fmla="*/ 87085 h 283028"/>
              <a:gd name="connsiteX8" fmla="*/ 293914 w 598714"/>
              <a:gd name="connsiteY8" fmla="*/ 97971 h 283028"/>
              <a:gd name="connsiteX9" fmla="*/ 304800 w 598714"/>
              <a:gd name="connsiteY9" fmla="*/ 32657 h 283028"/>
              <a:gd name="connsiteX10" fmla="*/ 326571 w 598714"/>
              <a:gd name="connsiteY10" fmla="*/ 0 h 283028"/>
              <a:gd name="connsiteX11" fmla="*/ 359228 w 598714"/>
              <a:gd name="connsiteY11" fmla="*/ 10885 h 283028"/>
              <a:gd name="connsiteX12" fmla="*/ 381000 w 598714"/>
              <a:gd name="connsiteY12" fmla="*/ 32657 h 283028"/>
              <a:gd name="connsiteX13" fmla="*/ 446314 w 598714"/>
              <a:gd name="connsiteY13" fmla="*/ 54428 h 283028"/>
              <a:gd name="connsiteX14" fmla="*/ 555171 w 598714"/>
              <a:gd name="connsiteY14" fmla="*/ 87085 h 283028"/>
              <a:gd name="connsiteX15" fmla="*/ 598714 w 598714"/>
              <a:gd name="connsiteY15" fmla="*/ 97971 h 28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8714" h="283028">
                <a:moveTo>
                  <a:pt x="0" y="283028"/>
                </a:moveTo>
                <a:cubicBezTo>
                  <a:pt x="18143" y="272142"/>
                  <a:pt x="36486" y="261585"/>
                  <a:pt x="54428" y="250371"/>
                </a:cubicBezTo>
                <a:cubicBezTo>
                  <a:pt x="65523" y="243437"/>
                  <a:pt x="75384" y="234451"/>
                  <a:pt x="87086" y="228600"/>
                </a:cubicBezTo>
                <a:cubicBezTo>
                  <a:pt x="97349" y="223468"/>
                  <a:pt x="109480" y="222846"/>
                  <a:pt x="119743" y="217714"/>
                </a:cubicBezTo>
                <a:cubicBezTo>
                  <a:pt x="131445" y="211863"/>
                  <a:pt x="141041" y="202434"/>
                  <a:pt x="152400" y="195943"/>
                </a:cubicBezTo>
                <a:cubicBezTo>
                  <a:pt x="166489" y="187892"/>
                  <a:pt x="181429" y="181428"/>
                  <a:pt x="195943" y="174171"/>
                </a:cubicBezTo>
                <a:cubicBezTo>
                  <a:pt x="203200" y="163285"/>
                  <a:pt x="217714" y="154597"/>
                  <a:pt x="217714" y="141514"/>
                </a:cubicBezTo>
                <a:cubicBezTo>
                  <a:pt x="217714" y="72852"/>
                  <a:pt x="165147" y="139654"/>
                  <a:pt x="217714" y="87085"/>
                </a:cubicBezTo>
                <a:cubicBezTo>
                  <a:pt x="243114" y="90714"/>
                  <a:pt x="272156" y="111570"/>
                  <a:pt x="293914" y="97971"/>
                </a:cubicBezTo>
                <a:cubicBezTo>
                  <a:pt x="312631" y="86273"/>
                  <a:pt x="297820" y="53596"/>
                  <a:pt x="304800" y="32657"/>
                </a:cubicBezTo>
                <a:cubicBezTo>
                  <a:pt x="308937" y="20245"/>
                  <a:pt x="319314" y="10886"/>
                  <a:pt x="326571" y="0"/>
                </a:cubicBezTo>
                <a:cubicBezTo>
                  <a:pt x="337457" y="3628"/>
                  <a:pt x="349389" y="4982"/>
                  <a:pt x="359228" y="10885"/>
                </a:cubicBezTo>
                <a:cubicBezTo>
                  <a:pt x="368029" y="16165"/>
                  <a:pt x="371820" y="28067"/>
                  <a:pt x="381000" y="32657"/>
                </a:cubicBezTo>
                <a:cubicBezTo>
                  <a:pt x="401526" y="42920"/>
                  <a:pt x="446314" y="54428"/>
                  <a:pt x="446314" y="54428"/>
                </a:cubicBezTo>
                <a:cubicBezTo>
                  <a:pt x="503973" y="92868"/>
                  <a:pt x="458855" y="69573"/>
                  <a:pt x="555171" y="87085"/>
                </a:cubicBezTo>
                <a:cubicBezTo>
                  <a:pt x="569891" y="89761"/>
                  <a:pt x="598714" y="97971"/>
                  <a:pt x="598714" y="97971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2383971" y="352697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2405743" y="3309257"/>
            <a:ext cx="413657" cy="217714"/>
          </a:xfrm>
          <a:custGeom>
            <a:avLst/>
            <a:gdLst>
              <a:gd name="connsiteX0" fmla="*/ 0 w 413657"/>
              <a:gd name="connsiteY0" fmla="*/ 217714 h 217714"/>
              <a:gd name="connsiteX1" fmla="*/ 54428 w 413657"/>
              <a:gd name="connsiteY1" fmla="*/ 206829 h 217714"/>
              <a:gd name="connsiteX2" fmla="*/ 76200 w 413657"/>
              <a:gd name="connsiteY2" fmla="*/ 185057 h 217714"/>
              <a:gd name="connsiteX3" fmla="*/ 108857 w 413657"/>
              <a:gd name="connsiteY3" fmla="*/ 174172 h 217714"/>
              <a:gd name="connsiteX4" fmla="*/ 119743 w 413657"/>
              <a:gd name="connsiteY4" fmla="*/ 141514 h 217714"/>
              <a:gd name="connsiteX5" fmla="*/ 130628 w 413657"/>
              <a:gd name="connsiteY5" fmla="*/ 54429 h 217714"/>
              <a:gd name="connsiteX6" fmla="*/ 152400 w 413657"/>
              <a:gd name="connsiteY6" fmla="*/ 10886 h 217714"/>
              <a:gd name="connsiteX7" fmla="*/ 195943 w 413657"/>
              <a:gd name="connsiteY7" fmla="*/ 65314 h 217714"/>
              <a:gd name="connsiteX8" fmla="*/ 261257 w 413657"/>
              <a:gd name="connsiteY8" fmla="*/ 87086 h 217714"/>
              <a:gd name="connsiteX9" fmla="*/ 272143 w 413657"/>
              <a:gd name="connsiteY9" fmla="*/ 119743 h 217714"/>
              <a:gd name="connsiteX10" fmla="*/ 337457 w 413657"/>
              <a:gd name="connsiteY10" fmla="*/ 141514 h 217714"/>
              <a:gd name="connsiteX11" fmla="*/ 348343 w 413657"/>
              <a:gd name="connsiteY11" fmla="*/ 108857 h 217714"/>
              <a:gd name="connsiteX12" fmla="*/ 381000 w 413657"/>
              <a:gd name="connsiteY12" fmla="*/ 76200 h 217714"/>
              <a:gd name="connsiteX13" fmla="*/ 413657 w 413657"/>
              <a:gd name="connsiteY13" fmla="*/ 0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3657" h="217714">
                <a:moveTo>
                  <a:pt x="0" y="217714"/>
                </a:moveTo>
                <a:cubicBezTo>
                  <a:pt x="18143" y="214086"/>
                  <a:pt x="37422" y="214117"/>
                  <a:pt x="54428" y="206829"/>
                </a:cubicBezTo>
                <a:cubicBezTo>
                  <a:pt x="63862" y="202786"/>
                  <a:pt x="67399" y="190337"/>
                  <a:pt x="76200" y="185057"/>
                </a:cubicBezTo>
                <a:cubicBezTo>
                  <a:pt x="86039" y="179154"/>
                  <a:pt x="97971" y="177800"/>
                  <a:pt x="108857" y="174172"/>
                </a:cubicBezTo>
                <a:cubicBezTo>
                  <a:pt x="112486" y="163286"/>
                  <a:pt x="117690" y="152804"/>
                  <a:pt x="119743" y="141514"/>
                </a:cubicBezTo>
                <a:cubicBezTo>
                  <a:pt x="124976" y="112732"/>
                  <a:pt x="123533" y="82810"/>
                  <a:pt x="130628" y="54429"/>
                </a:cubicBezTo>
                <a:cubicBezTo>
                  <a:pt x="134564" y="38686"/>
                  <a:pt x="145143" y="25400"/>
                  <a:pt x="152400" y="10886"/>
                </a:cubicBezTo>
                <a:cubicBezTo>
                  <a:pt x="164205" y="46299"/>
                  <a:pt x="157408" y="48187"/>
                  <a:pt x="195943" y="65314"/>
                </a:cubicBezTo>
                <a:cubicBezTo>
                  <a:pt x="216914" y="74635"/>
                  <a:pt x="261257" y="87086"/>
                  <a:pt x="261257" y="87086"/>
                </a:cubicBezTo>
                <a:cubicBezTo>
                  <a:pt x="264886" y="97972"/>
                  <a:pt x="262806" y="113074"/>
                  <a:pt x="272143" y="119743"/>
                </a:cubicBezTo>
                <a:cubicBezTo>
                  <a:pt x="290817" y="133082"/>
                  <a:pt x="337457" y="141514"/>
                  <a:pt x="337457" y="141514"/>
                </a:cubicBezTo>
                <a:cubicBezTo>
                  <a:pt x="341086" y="130628"/>
                  <a:pt x="341978" y="118404"/>
                  <a:pt x="348343" y="108857"/>
                </a:cubicBezTo>
                <a:cubicBezTo>
                  <a:pt x="356882" y="96048"/>
                  <a:pt x="373524" y="89657"/>
                  <a:pt x="381000" y="76200"/>
                </a:cubicBezTo>
                <a:cubicBezTo>
                  <a:pt x="439485" y="-29074"/>
                  <a:pt x="378697" y="34960"/>
                  <a:pt x="413657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2830286" y="3241670"/>
            <a:ext cx="185057" cy="56725"/>
          </a:xfrm>
          <a:custGeom>
            <a:avLst/>
            <a:gdLst>
              <a:gd name="connsiteX0" fmla="*/ 0 w 185057"/>
              <a:gd name="connsiteY0" fmla="*/ 56701 h 56725"/>
              <a:gd name="connsiteX1" fmla="*/ 10885 w 185057"/>
              <a:gd name="connsiteY1" fmla="*/ 2273 h 56725"/>
              <a:gd name="connsiteX2" fmla="*/ 43543 w 185057"/>
              <a:gd name="connsiteY2" fmla="*/ 13159 h 56725"/>
              <a:gd name="connsiteX3" fmla="*/ 130628 w 185057"/>
              <a:gd name="connsiteY3" fmla="*/ 34930 h 56725"/>
              <a:gd name="connsiteX4" fmla="*/ 185057 w 185057"/>
              <a:gd name="connsiteY4" fmla="*/ 56701 h 5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57" h="56725">
                <a:moveTo>
                  <a:pt x="0" y="56701"/>
                </a:moveTo>
                <a:cubicBezTo>
                  <a:pt x="3628" y="38558"/>
                  <a:pt x="-2198" y="15356"/>
                  <a:pt x="10885" y="2273"/>
                </a:cubicBezTo>
                <a:cubicBezTo>
                  <a:pt x="18999" y="-5841"/>
                  <a:pt x="32472" y="10140"/>
                  <a:pt x="43543" y="13159"/>
                </a:cubicBezTo>
                <a:cubicBezTo>
                  <a:pt x="72410" y="21032"/>
                  <a:pt x="102242" y="25468"/>
                  <a:pt x="130628" y="34930"/>
                </a:cubicBezTo>
                <a:cubicBezTo>
                  <a:pt x="200810" y="58324"/>
                  <a:pt x="152712" y="56701"/>
                  <a:pt x="185057" y="56701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8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4122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удобства расчетов в легенде указывают , через сколько метров проведены горизонтали.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s://geo-oge.sdamgia.ru/get_file?id=25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3" y="1277211"/>
            <a:ext cx="3842590" cy="37444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7504" y="5077477"/>
            <a:ext cx="28083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s://geo-oge.sdamgia.ru/get_file?id=2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53" y="1268760"/>
            <a:ext cx="371224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139952" y="4941168"/>
            <a:ext cx="25922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7504" y="5077477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7504" y="4869160"/>
            <a:ext cx="0" cy="20831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915816" y="4869160"/>
            <a:ext cx="0" cy="21602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7504" y="4833156"/>
            <a:ext cx="280831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139952" y="4725144"/>
            <a:ext cx="0" cy="2481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732240" y="4725144"/>
            <a:ext cx="0" cy="2160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139952" y="4725144"/>
            <a:ext cx="259228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3528" y="5373216"/>
            <a:ext cx="76328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Определить спуск или подъём в рельефе  (прибавлять 2,5 м или отнимать от уже известного значения высоты, указанной на горизонтали) можно при наличии водного объекта (реки, ручья), всегда к реке идёт спуск, а также  при помощи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бергшрихов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которые показывают направление склона. Но на картах в заданиях не всегда показаны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бергштрихи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поэтому лучше ориентироваться на водные объекты.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06814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Чтобы отличить холм от впадины, необходимо обратить внимание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бергштрихи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7704856" cy="548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7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/>
          <a:lstStyle/>
          <a:p>
            <a:pPr marL="114300" indent="0">
              <a:buNone/>
            </a:pPr>
            <a:r>
              <a:rPr lang="ru-RU" sz="1600" spc="-1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Горизонтали помогают определять крутизну склонов. Если горизонтали расположены близко друг к ругу , то склон крутой</a:t>
            </a:r>
            <a:r>
              <a:rPr lang="ru-RU" sz="3200" spc="-1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spc="-1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если далеко друг от друга, то склон пологий.</a:t>
            </a:r>
            <a:br>
              <a:rPr lang="ru-RU" sz="1600" spc="-1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484784"/>
            <a:ext cx="407010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3" y="1484784"/>
            <a:ext cx="3851851" cy="4536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>
            <a:stCxn id="6" idx="0"/>
          </p:cNvCxnSpPr>
          <p:nvPr/>
        </p:nvCxnSpPr>
        <p:spPr>
          <a:xfrm flipH="1">
            <a:off x="1619672" y="1484784"/>
            <a:ext cx="450337" cy="226845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83768" y="3573016"/>
            <a:ext cx="504056" cy="93610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3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АЛГОРИТМ ВЫПОЛНЕНИЯ ЗАДАНИЯ 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Внимательно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рассмотри топографическую карту, её условные обозначения, через сколько метров проведены горизонтали;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найди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заданные точки и соедини их линией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по местным признакам определи в каком направлении идёт понижение рельефа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найди подписанные горизонтали и горизонтали, расположенные ближе всего к заданным точкам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определи на карте высоту точки А, найди профиль (профили) на которых высота точки соответствует карте, исключи те профили, где она не соответствует и больше их не рассматривай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определи на карте высоту точки В, найди профиль (профили) на которых высота точки соответствует карте, исключи те профили, где она не соответствует и больше их не рассматривай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если осталось более одного профиля, то проанализируй профиль местности на карте и выбери подходящий профиль в задании</a:t>
            </a:r>
          </a:p>
        </p:txBody>
      </p:sp>
    </p:spTree>
    <p:extLst>
      <p:ext uri="{BB962C8B-B14F-4D97-AF65-F5344CB8AC3E}">
        <p14:creationId xmlns:p14="http://schemas.microsoft.com/office/powerpoint/2010/main" val="28798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№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(пример 1)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ри­сун­ках представлены ва­ри­ан­ты профиля ре­лье­фа местности, по­стро­ен­ные на ос­но­ве карты по линии А—В раз­ны­ми учащимися. Какой из про­фи­лей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 верно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geo-oge.sdamgia.ru/get_file?id=25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896544" cy="4990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geo-oge.sdamgia.ru/get_file?id=23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51" y="970856"/>
            <a:ext cx="2343150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geo-oge.sdamgia.ru/get_file?id=23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51" y="2357285"/>
            <a:ext cx="23431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geo-oge.sdamgia.ru/get_file?id=23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51" y="3717032"/>
            <a:ext cx="2438400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geo-oge.sdamgia.ru/get_file?id=2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51" y="4972702"/>
            <a:ext cx="243840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148064" y="1772816"/>
            <a:ext cx="34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16928" y="2987660"/>
            <a:ext cx="237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03881" y="44684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70817" y="5970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584305" y="1195458"/>
            <a:ext cx="288032" cy="175713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1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выполнения задания (пример 1)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7620000" cy="5564088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 smtClean="0"/>
              <a:t>1</a:t>
            </a:r>
            <a:r>
              <a:rPr lang="ru-RU" dirty="0" smtClean="0"/>
              <a:t>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точки А и В на карте.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Линией соединяем данные точки.</a:t>
            </a:r>
          </a:p>
          <a:p>
            <a:pPr marL="1143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Определяем высоту точек А и В, обращая внимание,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сколько метров проведены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горизонтали. (В данном задании горизонтали проведены через 2,5 м), чтобы понять направление склона, необходимо обратить внимание, что линия АВ направлена к  реке, значит понижение будет к реке.</a:t>
            </a:r>
          </a:p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Также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ергштрихи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цифры на горизонталях покажут направление склона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Ближайшая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горизонталь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150м . От нее считаем высоту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прибавляя 2,5 м. Точка А находится на высоте примерно 156 м, точка В на высоте примерно 131 м.</a:t>
            </a:r>
          </a:p>
          <a:p>
            <a:pPr marL="1143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Обращаем внимание на характер рельефа,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изображены горизонтали: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близко друг к другу – склон крутой, если далеко – пологий. </a:t>
            </a:r>
          </a:p>
          <a:p>
            <a:pPr marL="1143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точки А горизонтали расположены дальше друг от друга, значит,  склон идет полого, а затем горизонтали сближены, к точке В склон более крутой.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Анализируем профили. По данным критериям подходит профиль №4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45" y="0"/>
            <a:ext cx="7620000" cy="908720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(пример  2)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рисунках представлены варианты профиля рельефа местности, построенные на основе карты по линии А—В разными учащимися. Какой из профилей построен верно?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026" name="Picture 2" descr="https://geo-oge.sdamgia.ru/get_file?id=27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752527" cy="436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eo-oge.sdamgia.ru/get_file?id=2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20" y="836712"/>
            <a:ext cx="23717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geo-oge.sdamgia.ru/get_file?id=2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97" y="2082205"/>
            <a:ext cx="239077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eo-oge.sdamgia.ru/get_file?id=2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97" y="3326752"/>
            <a:ext cx="24860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geo-oge.sdamgia.ru/get_file?id=2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43" y="4640071"/>
            <a:ext cx="24860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2306" y="1069591"/>
            <a:ext cx="262832" cy="254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5588" y="2204864"/>
            <a:ext cx="262832" cy="254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3429000"/>
            <a:ext cx="262832" cy="254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8763" y="4640071"/>
            <a:ext cx="262832" cy="254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536" y="2459186"/>
            <a:ext cx="3456384" cy="10969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6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659</TotalTime>
  <Words>799</Words>
  <Application>Microsoft Office PowerPoint</Application>
  <PresentationFormat>Экран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Соседство</vt:lpstr>
      <vt:lpstr>Подготовка к ОГЭ по географии. Разбор задания №11</vt:lpstr>
      <vt:lpstr>Задание №11 ОГЭ по географии</vt:lpstr>
      <vt:lpstr>Для удобства расчетов в легенде указывают , через сколько метров проведены горизонтали. </vt:lpstr>
      <vt:lpstr>Презентация PowerPoint</vt:lpstr>
      <vt:lpstr>Презентация PowerPoint</vt:lpstr>
      <vt:lpstr>Презентация PowerPoint</vt:lpstr>
      <vt:lpstr>Задание № 11 (пример 1)  На ри­сун­ках представлены ва­ри­ан­ты профиля ре­лье­фа местности, по­стро­ен­ные на ос­но­ве карты по линии А—В раз­ны­ми учащимися. Какой из про­фи­лей построен верно? </vt:lpstr>
      <vt:lpstr>Алгоритм выполнения задания (пример 1)</vt:lpstr>
      <vt:lpstr>Задание 11 (пример  2) На рисунках представлены варианты профиля рельефа местности, построенные на основе карты по линии А—В разными учащимися. Какой из профилей построен верно? </vt:lpstr>
      <vt:lpstr>ОТВЕТ  (пример  2) </vt:lpstr>
      <vt:lpstr>ПРИМЕР 3 .   На рисунках представлены варианты профиля рельефа местности, построенные на основе карты по линии А—В разными учащимися. Какой из профилей построен верно?</vt:lpstr>
      <vt:lpstr>ОТВЕТ   (пример 3 )</vt:lpstr>
      <vt:lpstr>ПРИМЕР 4.  На рисунках  представлены  варианты профиля рельефа  местности, построенные на основе карты по линии А—В разными  учащимися. Какой из профилей построен верно?</vt:lpstr>
      <vt:lpstr>ОТВЕТ    (пример 4.  )</vt:lpstr>
      <vt:lpstr>ПРИМЕР 5.  На рисунках представлены варианты профиля рельефа местности, построенные на основе карты по линии А—В разными учащимися. Какой из профилей построен верно?</vt:lpstr>
      <vt:lpstr>ОТВЕТ   (пример  5.  )</vt:lpstr>
      <vt:lpstr>        Удачи на экзамене!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ОГЭ по географии. Разбор задания №11</dc:title>
  <dc:creator>user</dc:creator>
  <cp:lastModifiedBy>user</cp:lastModifiedBy>
  <cp:revision>38</cp:revision>
  <dcterms:created xsi:type="dcterms:W3CDTF">2022-03-17T09:51:03Z</dcterms:created>
  <dcterms:modified xsi:type="dcterms:W3CDTF">2022-05-11T10:31:24Z</dcterms:modified>
</cp:coreProperties>
</file>