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2" r:id="rId2"/>
    <p:sldId id="328" r:id="rId3"/>
    <p:sldId id="319" r:id="rId4"/>
    <p:sldId id="320" r:id="rId5"/>
    <p:sldId id="344" r:id="rId6"/>
    <p:sldId id="340" r:id="rId7"/>
    <p:sldId id="341" r:id="rId8"/>
    <p:sldId id="269" r:id="rId9"/>
    <p:sldId id="292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2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15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3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47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6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2819400"/>
            <a:ext cx="8382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Разбор заданий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 по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(2,5,6,12,30)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934670"/>
            <a:ext cx="3886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Макаренко Т. 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СШ №95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Красноярск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85800"/>
            <a:ext cx="876300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1.Эта республика расположена в зоне тайги. Особенностью её экономико-географического положения является наличие выхода к Государственной границе Российской Федерации и выхода к морю. На территории республики находится морской порт. Республика специализируется на производстве пиломатериалов, целлюлозы, бумаги, железорудных окатышей, алюминия.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3622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Республика 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Карелия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971800"/>
            <a:ext cx="8763000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 область расположена в зонах южной тайги и смешанных лесов. По территории протекает самая протяжённая река Европейской части России. На этой реке находится административный центр области — крупный центр российского и международного туризма, один из городов «Золотого кольца» России с численностью населения около 600 тыс. человек. Ведущие отрасли промышленности: машиностроение и химическая (производство шин, синтетического каучука и смол, лаков и красок). Развита нефтеперерабатывающая и топливная, лёгкая (льняная и хлопчатобумажная), пищевая промышленность. Основная отрасль сельского хозяйства — животноводство (молочно-мясное скотоводство, свиноводство, птицеводство). Выращивают рожь, картофель, овощи, кормовые культуры, лён-долгунец.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6400800"/>
            <a:ext cx="4953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 область.</a:t>
            </a:r>
          </a:p>
          <a:p>
            <a:r>
              <a:rPr lang="ru-RU" b="1" u="sng" dirty="0" smtClean="0"/>
              <a:t> </a:t>
            </a:r>
            <a:endParaRPr lang="ru-RU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458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30.  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регион России по его краткому описанию.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88613"/>
            <a:ext cx="8991600" cy="2831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3.Территория этого края омывается водами двух морей. Его административный центр находится на одинаковом расстоянии от экватора и Северного полюса. Климат на большей части территории края умеренно континентальный, а на побережье — субтропический. Его северную часть занимают степи (2/3 территории), южную — горы (1/3 территории). Основу экономики составляют агропромышленный, курортно-рекреационный, транспортный комплексы.</a:t>
            </a: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2098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Краснодарский край.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81400"/>
            <a:ext cx="9144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Этот город — административный центр области, которая находится в лесостепной и степной природных зонах. Город-миллионер расположен на возвышенном берегу р. Волги, которая делает в этом районе петлю «Лука» и пересекается мощными транспортными магистралями широтного направления. Промышленность представлена производством самолётов, космической техники, оборудования для нефтяной промышленности; нефтеперерабатывающей и пищевой промышленностью и др.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54864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страну по её краткому описанию.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Территория этой страны узкой полосой вытянута вдоль побережья океана. Здесь расположена крайняя южная точка материка, на котором находится эта страна. Общая протяжённость территории с севера на юг превышает 4000 км, и климат изменяется от тропического на севере до умеренного на юге. Свыше 3/4 территории занимают горы. В стране насчитывается несколько сотен вулканов, из них более 40 действующие.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5600" y="3200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8862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Территория этой одной из крупнейших стран мира расположена в нескольких климатических поясах. Омывается водами Атлантического океана, и на её территории находится одна из крайних точек материка. Природа страны разнообразна: девственные тропические леса с богатейшей флорой и фауной на севере сменяются древесными и травянистыми саваннами на юге.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6172200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137890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533400"/>
            <a:ext cx="8763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название государства, пропущенного в тексте.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933510"/>
            <a:ext cx="807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приграничных субъектов РФ является Оренбургская область, которая имеет выход к Государственной границе РФ с _______________.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приграничных субъектов РФ является Белгородская область, которая имеет выход к Государственной границе РФ с _______________.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приграничных субъектов РФ является Еврейская АО, которая имеет выход к Государственной границе РФ. По какой реке проходит граница с соседней страной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Одним из приграничных субъектов РФ является Амурская область, которая имеет выход к Государственной границе РФ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Одним из приграничных субъектов РФ является Республика Бурятия, которая имеет выход к Государственной границе РФ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Одна из стран, с которой РФ имеет общую границу, является США. Напишите название пролива, по которому проходит граница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Одним из приграничных субъектов РФ является Республика Тыва, которая имеет выход к Государственной границе РФ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Одним из приграничных субъектов РФ является Алтайский край, который имеет выход к Государственной границе РФ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Одним из приграничных субъектов РФ является Курская область, которая имеет выход к Государственной границе РФ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Калининградская область имеет выход к Государственной границе РФ с Польшей и _________________.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791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29200" y="6705600"/>
            <a:ext cx="914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6600" y="5867400"/>
            <a:ext cx="990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34000" y="5029200"/>
            <a:ext cx="60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geo-oge.sdamgia.ru/get_file?id=6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2" y="188640"/>
            <a:ext cx="9149672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0"/>
            <a:ext cx="63246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672" y="4883149"/>
            <a:ext cx="914967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перечисленных городов, показанных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карте, находится в зоне действия циклона?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Тюмень                                       2) Омск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Оренбург                                   4) Санкт-Петербург</a:t>
            </a:r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5000" y="1524000"/>
            <a:ext cx="609600" cy="914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371600" y="1905000"/>
            <a:ext cx="609600" cy="5334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eo-oge.sdamgia.ru/get_file?id=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783" y="1"/>
            <a:ext cx="92097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56387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Задание6.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5783" y="5103674"/>
            <a:ext cx="920978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 составлена на 18 апреля. В каком из показанных на карте городов на следующий день наиболее вероятно существенное похолодание?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Москва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Ханты-Мансийск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Элиста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9200" y="2286000"/>
            <a:ext cx="914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-oge.sdamgia.ru/get_file?id=2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0"/>
            <a:ext cx="2286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32512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перечисленных населённых пунктов, показанных на карте, находится в зоне действия антициклона?  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Мурманск                2) Новосибирск        3) Тикси                 4) Магадан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67000" y="3200400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057400" y="2743200"/>
            <a:ext cx="609600" cy="5334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-oge.sdamgia.ru/get_file?id=6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8200" y="553625"/>
            <a:ext cx="4495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Он также должен иметь расположение, удобное для вывоза собранного урожая на консервный завод. Определите, какой из участков, обозначенных на карте цифрами 1, 2 и 3, больше всего отвечает указанным требованиям.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4724400"/>
            <a:ext cx="4267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2 участок.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Расположен на южном склоне.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Рядом проходит дорога, что удобно для вывоза урожая.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783"/>
            <a:ext cx="5294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12.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-oge.sdamgia.ru/get_file?id=6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495800" cy="528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00600" y="1524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Школьники выбирают место для игры в футбол. Оцените, какой из участков, обозначенных на карте цифрами 1, 2 и 3, больше всего подходит для этого.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9836" y="2243792"/>
            <a:ext cx="3810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2.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Ровная поверхность земли, необходимая для футбольного поля.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Нет растительности, как на первом участке. Луг.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0"/>
            <a:ext cx="5206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12.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00600" cy="5562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19587" y="3187065"/>
          <a:ext cx="504825" cy="483870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</a:rPr>
                      </a:b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07950" marR="107950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181600" y="1181219"/>
            <a:ext cx="350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Школьники выбирают место для катания на санках. Оцените, какой из участков, обозначенных на карте цифрами 1, 2 и 3, больше всего подходит для этого. Для обоснования своего ответа приведите два довода.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105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12.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4876800"/>
            <a:ext cx="3657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Участок 2 лучший, потому что там есть склон и нет деревьев, как на участке 3.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066800"/>
          <a:ext cx="8458200" cy="1676400"/>
        </p:xfrm>
        <a:graphic>
          <a:graphicData uri="http://schemas.openxmlformats.org/drawingml/2006/table">
            <a:tbl>
              <a:tblPr/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55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1994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Прибыло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1 355 335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999 657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682 754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670 191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Выбыло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1 097 016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944 053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729 910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704 044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7200" y="3048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Международная миграция населения в России(чел.)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Задание 9.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971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81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Определите миграционный прирост населения России в 1998 г.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267200"/>
            <a:ext cx="88392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381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Миграционный прирост определяется разностью между прибывшими и выбывшими:</a:t>
            </a:r>
          </a:p>
          <a:p>
            <a:pPr lvl="0" indent="2381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indent="2381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999 657 − 944 053 = 55 604.</a:t>
            </a:r>
          </a:p>
          <a:p>
            <a:pPr lvl="0" indent="2381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86200" y="2057400"/>
            <a:ext cx="990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86200" y="2590800"/>
            <a:ext cx="1066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1270</TotalTime>
  <Words>742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олег</cp:lastModifiedBy>
  <cp:revision>126</cp:revision>
  <dcterms:created xsi:type="dcterms:W3CDTF">2016-03-22T15:13:52Z</dcterms:created>
  <dcterms:modified xsi:type="dcterms:W3CDTF">2023-04-23T06:24:44Z</dcterms:modified>
</cp:coreProperties>
</file>