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499" r:id="rId4"/>
    <p:sldId id="483" r:id="rId5"/>
    <p:sldId id="418" r:id="rId6"/>
    <p:sldId id="422" r:id="rId7"/>
    <p:sldId id="481" r:id="rId8"/>
    <p:sldId id="500" r:id="rId9"/>
    <p:sldId id="354" r:id="rId10"/>
    <p:sldId id="398" r:id="rId11"/>
    <p:sldId id="441" r:id="rId12"/>
    <p:sldId id="451" r:id="rId13"/>
    <p:sldId id="462" r:id="rId14"/>
    <p:sldId id="463" r:id="rId15"/>
    <p:sldId id="464" r:id="rId16"/>
    <p:sldId id="482" r:id="rId17"/>
    <p:sldId id="484" r:id="rId18"/>
    <p:sldId id="485" r:id="rId19"/>
    <p:sldId id="486" r:id="rId20"/>
    <p:sldId id="487" r:id="rId21"/>
    <p:sldId id="488" r:id="rId22"/>
    <p:sldId id="489" r:id="rId23"/>
    <p:sldId id="459" r:id="rId24"/>
    <p:sldId id="436" r:id="rId25"/>
    <p:sldId id="363" r:id="rId26"/>
    <p:sldId id="461" r:id="rId27"/>
    <p:sldId id="465" r:id="rId28"/>
    <p:sldId id="492" r:id="rId29"/>
    <p:sldId id="387" r:id="rId30"/>
    <p:sldId id="493" r:id="rId31"/>
    <p:sldId id="390" r:id="rId32"/>
    <p:sldId id="501" r:id="rId33"/>
    <p:sldId id="498" r:id="rId34"/>
    <p:sldId id="495" r:id="rId35"/>
    <p:sldId id="382" r:id="rId36"/>
    <p:sldId id="447" r:id="rId37"/>
  </p:sldIdLst>
  <p:sldSz cx="9144000" cy="6858000" type="screen4x3"/>
  <p:notesSz cx="6735763" cy="9866313"/>
  <p:custDataLst>
    <p:tags r:id="rId3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04.12.2024</a:t>
            </a:fld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2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/>
          <p:nvPr/>
        </p:nvSpPr>
        <p:spPr bwMode="auto">
          <a:xfrm>
            <a:off x="971550" y="-230188"/>
            <a:ext cx="1008063" cy="7316788"/>
          </a:xfrm>
          <a:custGeom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ege.edu.ru/ru/main/legal-documents/index.php?id_4=17958" TargetMode="Ex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ege.edu.ru/ru/main/schedule/" TargetMode="External" /><Relationship Id="rId3" Type="http://schemas.openxmlformats.org/officeDocument/2006/relationships/hyperlink" Target="http://www.ege.edu.ru/ru/main/legal-documents/index.php?id_4=17886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emf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fipi.ru/" TargetMode="Externa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hyperlink" Target="https://edu.gov.ru/" TargetMode="External" /><Relationship Id="rId3" Type="http://schemas.openxmlformats.org/officeDocument/2006/relationships/hyperlink" Target="http://obrnadzor.gov.ru/ru/" TargetMode="External" /><Relationship Id="rId4" Type="http://schemas.openxmlformats.org/officeDocument/2006/relationships/hyperlink" Target="http://www.gia.edu.ru/ru/" TargetMode="External" /><Relationship Id="rId5" Type="http://schemas.openxmlformats.org/officeDocument/2006/relationships/hyperlink" Target="http://fipi.r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ege.edu.ru/ru/main/legal-documents/index.php?id_4=17886" TargetMode="External" /><Relationship Id="rId3" Type="http://schemas.openxmlformats.org/officeDocument/2006/relationships/hyperlink" Target="http://www.ege.edu.ru/ru/main/brief-glossary/" TargetMode="External" /><Relationship Id="rId4" Type="http://schemas.openxmlformats.org/officeDocument/2006/relationships/hyperlink" Target="http://www.ege.edu.ru/ru/main/blanks/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br>
              <a:rPr lang="ru-RU" sz="3600" i="1" smtClean="0">
                <a:latin typeface="Times New Roman" pitchFamily="18" charset="0"/>
              </a:rPr>
            </a:br>
            <a:br>
              <a:rPr lang="ru-RU" sz="3600" i="1" smtClean="0">
                <a:latin typeface="Times New Roman" pitchFamily="18" charset="0"/>
              </a:rPr>
            </a:br>
            <a:br>
              <a:rPr lang="ru-RU" sz="3600" i="1" smtClean="0">
                <a:latin typeface="Times New Roman" pitchFamily="18" charset="0"/>
              </a:rPr>
            </a:br>
            <a:r>
              <a:rPr lang="ru-RU" sz="36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br>
              <a:rPr lang="ru-RU" sz="3600" i="1" smtClean="0">
                <a:latin typeface="Times New Roman" pitchFamily="18" charset="0"/>
              </a:rPr>
            </a:br>
            <a:br>
              <a:rPr lang="ru-RU" sz="3600" i="1" smtClean="0">
                <a:latin typeface="Times New Roman" pitchFamily="18" charset="0"/>
              </a:rPr>
            </a:br>
            <a:r>
              <a:rPr lang="ru-RU" sz="3200" i="1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br>
              <a:rPr lang="ru-RU" sz="3600" i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smtClean="0">
                <a:latin typeface="Times New Roman" pitchFamily="18" charset="0"/>
              </a:rPr>
            </a:br>
            <a:br>
              <a:rPr lang="ru-RU" sz="3200" i="1" smtClean="0">
                <a:latin typeface="Times New Roman" pitchFamily="18" charset="0"/>
              </a:rPr>
            </a:br>
            <a:br>
              <a:rPr lang="ru-RU" sz="3200" i="1" smtClean="0">
                <a:latin typeface="Times New Roman" pitchFamily="18" charset="0"/>
              </a:rPr>
            </a:br>
            <a:br>
              <a:rPr lang="ru-RU" sz="3200" i="1" smtClean="0">
                <a:latin typeface="Times New Roman" pitchFamily="18" charset="0"/>
              </a:rPr>
            </a:br>
            <a:r>
              <a:rPr lang="ru-RU" sz="3200" i="1" smtClean="0">
                <a:latin typeface="Times New Roman" pitchFamily="18" charset="0"/>
              </a:rPr>
              <a:t>                                                       </a:t>
            </a:r>
            <a:br>
              <a:rPr lang="ru-RU" sz="2000" i="1" smtClean="0">
                <a:latin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</a:rPr>
              <a:t>                                          </a:t>
            </a:r>
            <a:br>
              <a:rPr lang="ru-RU" sz="2000" i="1" smtClean="0">
                <a:latin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</a:rPr>
              <a:t> </a:t>
            </a:r>
            <a:br>
              <a:rPr lang="ru-RU" sz="3200" i="1" smtClean="0">
                <a:latin typeface="Times New Roman" pitchFamily="18" charset="0"/>
              </a:rPr>
            </a:br>
            <a:r>
              <a:rPr lang="ru-RU" sz="3200" i="1" smtClean="0">
                <a:latin typeface="Times New Roman" pitchFamily="18" charset="0"/>
              </a:rPr>
              <a:t>  </a:t>
            </a:r>
            <a:br>
              <a:rPr lang="ru-RU" sz="3200" i="1" smtClean="0">
                <a:latin typeface="Times New Roman" pitchFamily="18" charset="0"/>
              </a:rPr>
            </a:br>
            <a:br>
              <a:rPr lang="ru-RU" sz="1800" i="1" smtClean="0">
                <a:latin typeface="Times New Roman" pitchFamily="18" charset="0"/>
              </a:rPr>
            </a:br>
            <a:r>
              <a:rPr lang="ru-RU" sz="3200" i="1" smtClean="0">
                <a:latin typeface="Times New Roman" pitchFamily="18" charset="0"/>
              </a:rPr>
              <a:t>                              </a:t>
            </a:r>
            <a:br>
              <a:rPr lang="ru-RU" sz="2000" i="1" smtClean="0">
                <a:latin typeface="Times New Roman" pitchFamily="18" charset="0"/>
              </a:rPr>
            </a:b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Рособрнадзора 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smtClean="0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smtClean="0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smtClean="0">
                <a:latin typeface="Times New Roman" pitchFamily="18" charset="0"/>
              </a:rPr>
              <a:t>	</a:t>
            </a:r>
            <a:r>
              <a:rPr lang="ru-RU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211450"/>
          </a:xfrm>
        </p:spPr>
        <p:txBody>
          <a:bodyPr/>
          <a:lstStyle/>
          <a:p>
            <a:pPr algn="ctr"/>
            <a:endParaRPr lang="ru-RU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 2025 году продлится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br>
              <a:rPr lang="ru-RU" b="0" smtClean="0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гелевые ручки, бутылочку питьевой воды (подписанную – Ф. И. выпускника, школа)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smtClean="0"/>
              <a:t>-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ППЭ оборудуются</a:t>
            </a:r>
            <a:endParaRPr lang="ru-RU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Рособрнадзором.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/>
          <a:srcRect t="21684" b="0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br>
              <a:rPr lang="ru-RU" sz="4000" i="1" smtClean="0"/>
            </a:br>
            <a:r>
              <a:rPr lang="ru-RU" sz="4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mtClean="0"/>
              <a:t>Участникам </a:t>
            </a:r>
            <a:r>
              <a:rPr lang="ru-RU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/>
              <a:t>право изменить учебные предметы по выбору </a:t>
            </a:r>
            <a:r>
              <a:rPr lang="ru-RU"/>
              <a:t>для повторного прохождения ГИА-9 в следующем </a:t>
            </a:r>
            <a:r>
              <a:rPr lang="ru-RU" smtClean="0"/>
              <a:t>году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>
            <a:fillRect/>
          </a:stretch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онлайн.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471890"/>
            <a:ext cx="7856720" cy="22882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http://www.gia.edu.ru/ru/</a:t>
            </a:r>
            <a:r>
              <a:rPr kumimoji="0" lang="en-US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grpSp>
        <p:nvGrpSpPr>
          <p:cNvPr id="4100" name="Группа 17"/>
          <p:cNvGrpSpPr/>
          <p:nvPr/>
        </p:nvGrpSpPr>
        <p:grpSpPr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kern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kern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200" b="1" kern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kern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kern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kern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kern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i="1" kern="0">
                  <a:solidFill>
                    <a:srgbClr val="2E3192"/>
                  </a:solidFill>
                  <a:latin typeface="Cambria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/>
          <p:nvPr/>
        </p:nvSpPr>
        <p:spPr bwMode="auto">
          <a:xfrm>
            <a:off x="1547813" y="1412875"/>
            <a:ext cx="7138987" cy="4073525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000" smtClean="0">
                <a:latin typeface="Times New Roman" pitchFamily="18" charset="0"/>
              </a:rPr>
              <a:t>ГИА-9, </a:t>
            </a:r>
            <a:r>
              <a:rPr lang="ru-RU" sz="200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000" smtClean="0">
                <a:latin typeface="Times New Roman" pitchFamily="18" charset="0"/>
              </a:rPr>
              <a:t>и </a:t>
            </a:r>
            <a:r>
              <a:rPr lang="ru-RU" sz="200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algn="ctr" eaLnBrk="1" hangingPunct="1">
              <a:buFontTx/>
              <a:buNone/>
            </a:pPr>
            <a:endParaRPr lang="ru-RU" sz="2400" b="1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101</Paragraphs>
  <Slides>35</Slides>
  <Notes>2</Notes>
  <TotalTime>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36">
      <vt:lpstr>54_Edubooks</vt:lpstr>
      <vt:lpstr>РОДИТЕЛЬСКОЕ СОБРАНИЕ «Проведение ГИА-9  в 2025 году»                                                                                                                                                                                                  </vt:lpstr>
      <vt:lpstr>Slide 2</vt:lpstr>
      <vt:lpstr>Slide 3</vt:lpstr>
      <vt:lpstr>ГИА – 9 в 2025 году</vt:lpstr>
      <vt:lpstr>Slide 5</vt:lpstr>
      <vt:lpstr>Предметы ОГЭ</vt:lpstr>
      <vt:lpstr>Slide 7</vt:lpstr>
      <vt:lpstr>ГИА - 9</vt:lpstr>
      <vt:lpstr>ОСОБЕННОСТИ ГИА-2025</vt:lpstr>
      <vt:lpstr>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Slide 11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Slide 15</vt:lpstr>
      <vt:lpstr>Что можно взять с собой на экзамен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Slide 21</vt:lpstr>
      <vt:lpstr>Slide 22</vt:lpstr>
      <vt:lpstr>ВО ВРЕМЯ ЭКЗАМЕНОВ ЗАПРЕЩАЮТСЯ:</vt:lpstr>
      <vt:lpstr>УДАЛЕНИЕ С ЭКЗАМЕНА</vt:lpstr>
      <vt:lpstr>Slide 25</vt:lpstr>
      <vt:lpstr>Slide 26</vt:lpstr>
      <vt:lpstr>Slide 27</vt:lpstr>
      <vt:lpstr>Результаты  рассмотрения апелляции</vt:lpstr>
      <vt:lpstr>Slide 29</vt:lpstr>
      <vt:lpstr>До повторной сдачи ГИА-9 в текущем году  не допускаются </vt:lpstr>
      <vt:lpstr>Проведение ГИА -9</vt:lpstr>
      <vt:lpstr>Общественное наблюдение на ГИА-9</vt:lpstr>
      <vt:lpstr>ПОДГОТОВКА К ОГЭ</vt:lpstr>
      <vt:lpstr>РОСОБРНАДЗОР ПРЕДУПРЕЖДАЕТ</vt:lpstr>
      <vt:lpstr>Slide 35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dc:title>
  <dc:creator>user</dc:creator>
  <cp:lastModifiedBy>user</cp:lastModifiedBy>
  <cp:revision>2</cp:revision>
  <dcterms:modified xsi:type="dcterms:W3CDTF">2024-12-09T11:55:33Z</dcterms:modified>
</cp:coreProperties>
</file>