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823" r:id="rId1"/>
  </p:sldMasterIdLst>
  <p:sldIdLst>
    <p:sldId id="302" r:id="rId2"/>
    <p:sldId id="296" r:id="rId3"/>
    <p:sldId id="297" r:id="rId4"/>
    <p:sldId id="298" r:id="rId5"/>
    <p:sldId id="262" r:id="rId6"/>
    <p:sldId id="299" r:id="rId7"/>
    <p:sldId id="264" r:id="rId8"/>
    <p:sldId id="294" r:id="rId9"/>
    <p:sldId id="257" r:id="rId10"/>
    <p:sldId id="289" r:id="rId11"/>
    <p:sldId id="258" r:id="rId12"/>
    <p:sldId id="290" r:id="rId13"/>
    <p:sldId id="291" r:id="rId14"/>
    <p:sldId id="259" r:id="rId15"/>
    <p:sldId id="300" r:id="rId16"/>
    <p:sldId id="263" r:id="rId17"/>
    <p:sldId id="261" r:id="rId18"/>
    <p:sldId id="270" r:id="rId19"/>
    <p:sldId id="301" r:id="rId20"/>
    <p:sldId id="293" r:id="rId21"/>
    <p:sldId id="295" r:id="rId22"/>
    <p:sldId id="276" r:id="rId23"/>
    <p:sldId id="275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tags" Target="tags/tag1.xml" /><Relationship Id="rId26" Type="http://schemas.openxmlformats.org/officeDocument/2006/relationships/presProps" Target="presProps.xml" /><Relationship Id="rId27" Type="http://schemas.openxmlformats.org/officeDocument/2006/relationships/viewProps" Target="viewProps.xml" /><Relationship Id="rId28" Type="http://schemas.openxmlformats.org/officeDocument/2006/relationships/theme" Target="theme/theme1.xml" /><Relationship Id="rId29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a="http://schemas.openxmlformats.org/drawingml/2006/main" xmlns:dgm="http://schemas.openxmlformats.org/drawingml/2006/diagram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7EEB2F1F-C874-41E2-8A5F-935E9C9C212F}" type="doc">
      <dgm:prSet loTypeId="urn:microsoft.com/office/officeart/2005/8/layout/process2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/>
      </dgm:t>
    </dgm:pt>
    <dgm:pt modelId="{797CBDB2-2E3C-49EF-9FFD-18A71440E47F}" type="parTrans" cxnId="{91810E06-7AAB-4FB5-BF38-2239B47E5BD8}">
      <dgm:prSet/>
      <dgm:spPr/>
      <dgm:t>
        <a:bodyPr/>
        <a:lstStyle/>
        <a:p>
          <a:endParaRPr lang="ru-RU"/>
        </a:p>
      </dgm:t>
    </dgm:pt>
    <dgm:pt modelId="{A251D8A2-AADB-443D-AEE0-CDCF5B39C375}">
      <dgm:prSet phldrT="[Текст]" custT="1"/>
      <dgm:spPr/>
      <dgm:t>
        <a:bodyPr/>
        <a:lstStyle/>
        <a:p>
          <a:r>
            <a:rPr lang="ru-RU" sz="2800" b="1" i="1" u="sng" kern="120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Демографический скачок </a:t>
          </a:r>
        </a:p>
      </dgm:t>
    </dgm:pt>
    <dgm:pt modelId="{AAFB4A27-AEB6-48C9-B53D-D1A029BE1837}" type="sibTrans" cxnId="{91810E06-7AAB-4FB5-BF38-2239B47E5BD8}">
      <dgm:prSet/>
      <dgm:spPr/>
      <dgm:t>
        <a:bodyPr/>
        <a:lstStyle/>
        <a:p>
          <a:endParaRPr lang="ru-RU"/>
        </a:p>
      </dgm:t>
    </dgm:pt>
    <dgm:pt modelId="{372D5A83-85BB-4900-9632-339FEC6FEFCD}" type="parTrans" cxnId="{552D3359-D1AD-4C31-9893-A85ABD7F1B21}">
      <dgm:prSet/>
      <dgm:spPr/>
      <dgm:t>
        <a:bodyPr/>
        <a:lstStyle/>
        <a:p>
          <a:endParaRPr lang="ru-RU"/>
        </a:p>
      </dgm:t>
    </dgm:pt>
    <dgm:pt modelId="{52665BDA-3B89-420B-896B-BDDEBE02F07C}">
      <dgm:prSet phldrT="[Текст]" custT="1"/>
      <dgm:spPr/>
      <dgm:t>
        <a:bodyPr/>
        <a:lstStyle/>
        <a:p>
          <a:r>
            <a:rPr lang="ru-RU" sz="2400" b="1" i="1" u="sng" kern="120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Миграция</a:t>
          </a:r>
          <a:r>
            <a:rPr lang="ru-RU" sz="2400" b="1" i="1" kern="120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-</a:t>
          </a:r>
          <a:r>
            <a:rPr lang="ru-RU" sz="2000" b="1" i="1" kern="120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переселение людей из одного региона (государства, страны) в другой, в ряде случаев большими группами и на большие расстояния</a:t>
          </a:r>
        </a:p>
      </dgm:t>
    </dgm:pt>
    <dgm:pt modelId="{31839B8C-FD0C-4B21-BE07-1143ED0D3DB3}" type="sibTrans" cxnId="{552D3359-D1AD-4C31-9893-A85ABD7F1B21}">
      <dgm:prSet/>
      <dgm:spPr/>
      <dgm:t>
        <a:bodyPr/>
        <a:lstStyle/>
        <a:p>
          <a:endParaRPr lang="ru-RU"/>
        </a:p>
      </dgm:t>
    </dgm:pt>
    <dgm:pt modelId="{6D898412-BE26-47C2-99EA-9B6FADAECABA}" type="parTrans" cxnId="{237B3DB1-84BB-4ED9-B102-4247744F39BC}">
      <dgm:prSet/>
      <dgm:spPr/>
      <dgm:t>
        <a:bodyPr/>
        <a:lstStyle/>
        <a:p>
          <a:endParaRPr lang="ru-RU"/>
        </a:p>
      </dgm:t>
    </dgm:pt>
    <dgm:pt modelId="{96EAAC49-2DA9-491A-BC4C-673D122F317F}">
      <dgm:prSet phldrT="[Текст]" custT="1"/>
      <dgm:spPr/>
      <dgm:t>
        <a:bodyPr/>
        <a:lstStyle/>
        <a:p>
          <a:r>
            <a:rPr lang="ru-RU" sz="2400" b="1" i="1" u="sng" kern="120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Урбанизация</a:t>
          </a:r>
          <a:r>
            <a:rPr lang="ru-RU" sz="2400" b="1" i="1" kern="120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 - </a:t>
          </a:r>
          <a:r>
            <a:rPr lang="ru-RU" sz="2000" b="1" i="1" kern="120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процесс повышения роли городов, городской культуры и «городских отношений» в развитии общества, увеличение численности городского населения по сравнению с сель</a:t>
          </a:r>
          <a:r>
            <a:rPr lang="ru-RU" sz="2000" kern="1200"/>
            <a:t>ским</a:t>
          </a:r>
        </a:p>
      </dgm:t>
    </dgm:pt>
    <dgm:pt modelId="{ED8CD314-3AAF-4B0D-84BF-FF26AE7EDF44}" type="sibTrans" cxnId="{237B3DB1-84BB-4ED9-B102-4247744F39BC}">
      <dgm:prSet/>
      <dgm:spPr/>
      <dgm:t>
        <a:bodyPr/>
        <a:lstStyle/>
        <a:p>
          <a:endParaRPr lang="ru-RU"/>
        </a:p>
      </dgm:t>
    </dgm:pt>
    <dgm:pt modelId="{A5C753EB-E772-4093-8513-7B53E7506FBF}" type="pres">
      <dgm:prSet presAssocID="{7EEB2F1F-C874-41E2-8A5F-935E9C9C212F}" presName="linearFlow">
        <dgm:presLayoutVars>
          <dgm:resizeHandles val="exact"/>
        </dgm:presLayoutVars>
      </dgm:prSet>
      <dgm:spPr/>
      <dgm:t>
        <a:bodyPr/>
        <a:lstStyle/>
        <a:p/>
      </dgm:t>
    </dgm:pt>
    <dgm:pt modelId="{B8A37B5C-4875-467A-B85F-88B084815EFF}" type="pres">
      <dgm:prSet presAssocID="{A251D8A2-AADB-443D-AEE0-CDCF5B39C375}" presName="node" presStyleLbl="node1" presStyleCnt="3">
        <dgm:presLayoutVars>
          <dgm:bulletEnabled val="1"/>
        </dgm:presLayoutVars>
      </dgm:prSet>
      <dgm:spPr/>
      <dgm:t>
        <a:bodyPr/>
        <a:lstStyle/>
        <a:p/>
      </dgm:t>
    </dgm:pt>
    <dgm:pt modelId="{ECFB385F-C86A-4A73-9CBA-6713DFF62F6A}" type="pres">
      <dgm:prSet presAssocID="{AAFB4A27-AEB6-48C9-B53D-D1A029BE1837}" presName="sibTrans" presStyleLbl="sibTrans2D1" presStyleCnt="2"/>
      <dgm:spPr/>
      <dgm:t>
        <a:bodyPr/>
        <a:lstStyle/>
        <a:p/>
      </dgm:t>
    </dgm:pt>
    <dgm:pt modelId="{E22159E4-2674-44AC-8077-07F3FE500559}" type="pres">
      <dgm:prSet presAssocID="{AAFB4A27-AEB6-48C9-B53D-D1A029BE1837}" presName="connectorText" presStyleLbl="sibTrans2D1" presStyleCnt="2"/>
      <dgm:spPr/>
      <dgm:t>
        <a:bodyPr/>
        <a:lstStyle/>
        <a:p/>
      </dgm:t>
    </dgm:pt>
    <dgm:pt modelId="{CE9B54D1-3BEA-492F-B0C5-135BFD4267A8}" type="pres">
      <dgm:prSet presAssocID="{52665BDA-3B89-420B-896B-BDDEBE02F07C}" presName="node" presStyleLbl="node1" presStyleIdx="1" presStyleCnt="3" custScaleX="146959">
        <dgm:presLayoutVars>
          <dgm:bulletEnabled val="1"/>
        </dgm:presLayoutVars>
      </dgm:prSet>
      <dgm:spPr/>
      <dgm:t>
        <a:bodyPr/>
        <a:lstStyle/>
        <a:p/>
      </dgm:t>
    </dgm:pt>
    <dgm:pt modelId="{83E0F37A-01C1-4045-BC13-001C2C9598FF}" type="pres">
      <dgm:prSet presAssocID="{31839B8C-FD0C-4B21-BE07-1143ED0D3DB3}" presName="sibTrans" presStyleLbl="sibTrans2D1" presStyleIdx="1" presStyleCnt="2"/>
      <dgm:spPr/>
      <dgm:t>
        <a:bodyPr/>
        <a:lstStyle/>
        <a:p/>
      </dgm:t>
    </dgm:pt>
    <dgm:pt modelId="{7DC8BB15-6110-447F-9808-223D8DE96B80}" type="pres">
      <dgm:prSet presAssocID="{31839B8C-FD0C-4B21-BE07-1143ED0D3DB3}" presName="connectorText" presStyleLbl="sibTrans2D1" presStyleIdx="1" presStyleCnt="2"/>
      <dgm:spPr/>
      <dgm:t>
        <a:bodyPr/>
        <a:lstStyle/>
        <a:p/>
      </dgm:t>
    </dgm:pt>
    <dgm:pt modelId="{09889D31-26A7-4C9B-8109-AF936C862B05}" type="pres">
      <dgm:prSet presAssocID="{96EAAC49-2DA9-491A-BC4C-673D122F317F}" presName="node" presStyleLbl="node1" presStyleIdx="2" presStyleCnt="3" custScaleX="160398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91810E06-7AAB-4FB5-BF38-2239B47E5BD8}" srcId="{7EEB2F1F-C874-41E2-8A5F-935E9C9C212F}" destId="{A251D8A2-AADB-443D-AEE0-CDCF5B39C375}" srcOrd="0" destOrd="0" parTransId="{797CBDB2-2E3C-49EF-9FFD-18A71440E47F}" sibTransId="{AAFB4A27-AEB6-48C9-B53D-D1A029BE1837}"/>
    <dgm:cxn modelId="{552D3359-D1AD-4C31-9893-A85ABD7F1B21}" srcId="{7EEB2F1F-C874-41E2-8A5F-935E9C9C212F}" destId="{52665BDA-3B89-420B-896B-BDDEBE02F07C}" srcOrd="1" destOrd="0" parTransId="{372D5A83-85BB-4900-9632-339FEC6FEFCD}" sibTransId="{31839B8C-FD0C-4B21-BE07-1143ED0D3DB3}"/>
    <dgm:cxn modelId="{237B3DB1-84BB-4ED9-B102-4247744F39BC}" srcId="{7EEB2F1F-C874-41E2-8A5F-935E9C9C212F}" destId="{96EAAC49-2DA9-491A-BC4C-673D122F317F}" srcOrd="2" destOrd="0" parTransId="{6D898412-BE26-47C2-99EA-9B6FADAECABA}" sibTransId="{ED8CD314-3AAF-4B0D-84BF-FF26AE7EDF44}"/>
    <dgm:cxn modelId="{BB9245C4-554A-4C13-9A06-98301B73ACF4}" type="presOf" srcId="{7EEB2F1F-C874-41E2-8A5F-935E9C9C212F}" destId="{A5C753EB-E772-4093-8513-7B53E7506FBF}" srcOrd="0" destOrd="0" presId="urn:microsoft.com/office/officeart/2005/8/layout/process2"/>
    <dgm:cxn modelId="{75054F90-C339-4BBE-86C8-CD1224C5A7DB}" type="presParOf" srcId="{A5C753EB-E772-4093-8513-7B53E7506FBF}" destId="{B8A37B5C-4875-467A-B85F-88B084815EFF}" srcOrd="0" destOrd="0" presId="urn:microsoft.com/office/officeart/2005/8/layout/process2"/>
    <dgm:cxn modelId="{41EC0314-BB59-4104-AC59-72EF46DD4140}" type="presOf" srcId="{A251D8A2-AADB-443D-AEE0-CDCF5B39C375}" destId="{B8A37B5C-4875-467A-B85F-88B084815EFF}" srcOrd="0" destOrd="0" presId="urn:microsoft.com/office/officeart/2005/8/layout/process2"/>
    <dgm:cxn modelId="{CB58E96E-5B8A-4276-AE9C-54FFBADEE663}" type="presParOf" srcId="{A5C753EB-E772-4093-8513-7B53E7506FBF}" destId="{ECFB385F-C86A-4A73-9CBA-6713DFF62F6A}" srcOrd="1" destOrd="0" presId="urn:microsoft.com/office/officeart/2005/8/layout/process2"/>
    <dgm:cxn modelId="{810E2722-0C56-4730-AF77-EFF166A4DC06}" type="presOf" srcId="{AAFB4A27-AEB6-48C9-B53D-D1A029BE1837}" destId="{ECFB385F-C86A-4A73-9CBA-6713DFF62F6A}" srcOrd="0" destOrd="0" presId="urn:microsoft.com/office/officeart/2005/8/layout/process2"/>
    <dgm:cxn modelId="{47CC98A6-D645-4704-BC00-D8633A1D97C5}" type="presParOf" srcId="{ECFB385F-C86A-4A73-9CBA-6713DFF62F6A}" destId="{E22159E4-2674-44AC-8077-07F3FE500559}" srcOrd="0" destOrd="0" presId="urn:microsoft.com/office/officeart/2005/8/layout/process2"/>
    <dgm:cxn modelId="{526A75B8-9623-4A32-9F6F-F19EB7442BEF}" type="presOf" srcId="{AAFB4A27-AEB6-48C9-B53D-D1A029BE1837}" destId="{E22159E4-2674-44AC-8077-07F3FE500559}" srcOrd="1" destOrd="0" presId="urn:microsoft.com/office/officeart/2005/8/layout/process2"/>
    <dgm:cxn modelId="{56EC5BE0-5C40-4319-947B-106E598AC8D2}" type="presParOf" srcId="{A5C753EB-E772-4093-8513-7B53E7506FBF}" destId="{CE9B54D1-3BEA-492F-B0C5-135BFD4267A8}" srcOrd="2" destOrd="0" presId="urn:microsoft.com/office/officeart/2005/8/layout/process2"/>
    <dgm:cxn modelId="{CA0AE0B1-6E62-4789-8A4B-E55612C315B3}" type="presOf" srcId="{52665BDA-3B89-420B-896B-BDDEBE02F07C}" destId="{CE9B54D1-3BEA-492F-B0C5-135BFD4267A8}" srcOrd="0" destOrd="0" presId="urn:microsoft.com/office/officeart/2005/8/layout/process2"/>
    <dgm:cxn modelId="{C3AF5153-7C14-47E8-A907-BFCA52BCF720}" type="presParOf" srcId="{A5C753EB-E772-4093-8513-7B53E7506FBF}" destId="{83E0F37A-01C1-4045-BC13-001C2C9598FF}" srcOrd="3" destOrd="0" presId="urn:microsoft.com/office/officeart/2005/8/layout/process2"/>
    <dgm:cxn modelId="{8FE670F6-1549-4648-91C7-1BDD62692C60}" type="presOf" srcId="{31839B8C-FD0C-4B21-BE07-1143ED0D3DB3}" destId="{83E0F37A-01C1-4045-BC13-001C2C9598FF}" srcOrd="0" destOrd="0" presId="urn:microsoft.com/office/officeart/2005/8/layout/process2"/>
    <dgm:cxn modelId="{ADAA92DB-37D0-400E-AC9E-67BD89E29A70}" type="presParOf" srcId="{83E0F37A-01C1-4045-BC13-001C2C9598FF}" destId="{7DC8BB15-6110-447F-9808-223D8DE96B80}" srcOrd="0" destOrd="0" presId="urn:microsoft.com/office/officeart/2005/8/layout/process2"/>
    <dgm:cxn modelId="{55718AD4-708F-436E-918E-7D518C6291EE}" type="presOf" srcId="{31839B8C-FD0C-4B21-BE07-1143ED0D3DB3}" destId="{7DC8BB15-6110-447F-9808-223D8DE96B80}" srcOrd="1" destOrd="0" presId="urn:microsoft.com/office/officeart/2005/8/layout/process2"/>
    <dgm:cxn modelId="{A5D915F8-5FE6-4653-8598-154C700E8C51}" type="presParOf" srcId="{A5C753EB-E772-4093-8513-7B53E7506FBF}" destId="{09889D31-26A7-4C9B-8109-AF936C862B05}" srcOrd="4" destOrd="0" presId="urn:microsoft.com/office/officeart/2005/8/layout/process2"/>
    <dgm:cxn modelId="{539FA460-D2AB-4DF7-8EDA-725978D35041}" type="presOf" srcId="{96EAAC49-2DA9-491A-BC4C-673D122F317F}" destId="{09889D31-26A7-4C9B-8109-AF936C862B05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1832E0BF-A147-4D94-A24F-926803F22C40}" type="doc">
      <dgm:prSet loTypeId="urn:microsoft.com/office/officeart/2005/8/layout/hList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C4478A7-1073-47E9-B04E-F6E009AEF4B3}" type="parTrans" cxnId="{746CAE76-8CAB-4DB5-AA49-8881687A512D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204B0932-1284-429A-AACC-3BF5D54B7527}">
      <dgm:prSet phldrT="[Текст]" custT="1"/>
      <dgm:spPr/>
      <dgm:t>
        <a:bodyPr/>
        <a:lstStyle/>
        <a:p>
          <a:r>
            <a:rPr lang="ru-RU" sz="3600" b="1" i="1" kern="1200">
              <a:ln w="0"/>
              <a:solidFill>
                <a:srgbClr val="C00000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Неравномерность развития экономики </a:t>
          </a:r>
        </a:p>
      </dgm:t>
    </dgm:pt>
    <dgm:pt modelId="{C8F60143-7DFD-454F-B7A6-5DC956E4378D}" type="parTrans" cxnId="{EE938ED6-7E54-47E6-95B6-F55130920EF6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091B6230-2478-4F3D-BC84-1D259197800D}">
      <dgm:prSet phldrT="[Текст]" custT="1"/>
      <dgm:spPr/>
      <dgm:t>
        <a:bodyPr/>
        <a:lstStyle/>
        <a:p>
          <a:r>
            <a:rPr lang="ru-RU" sz="2800" b="1" i="1" u="sng">
              <a:latin typeface="Times New Roman" pitchFamily="18" charset="0"/>
              <a:ea typeface="Calibri"/>
              <a:cs typeface="Times New Roman" pitchFamily="18" charset="0"/>
            </a:rPr>
            <a:t>Первый эшелон</a:t>
          </a:r>
          <a:r>
            <a:rPr lang="ru-RU" sz="2800" b="1" u="sng">
              <a:latin typeface="Times New Roman" pitchFamily="18" charset="0"/>
              <a:ea typeface="Calibri"/>
              <a:cs typeface="Times New Roman" pitchFamily="18" charset="0"/>
            </a:rPr>
            <a:t> </a:t>
          </a:r>
        </a:p>
        <a:p>
          <a:r>
            <a:rPr lang="ru-RU" sz="2800" b="1">
              <a:latin typeface="Times New Roman" pitchFamily="18" charset="0"/>
              <a:ea typeface="Calibri"/>
              <a:cs typeface="Times New Roman" pitchFamily="18" charset="0"/>
            </a:rPr>
            <a:t> </a:t>
          </a:r>
          <a:r>
            <a:rPr lang="ru-RU" sz="2100" b="1">
              <a:latin typeface="Times New Roman" pitchFamily="18" charset="0"/>
              <a:ea typeface="Calibri"/>
              <a:cs typeface="Times New Roman" pitchFamily="18" charset="0"/>
            </a:rPr>
            <a:t>США, Англия, Германия,</a:t>
          </a:r>
          <a:br>
            <a:rPr lang="ru-RU" sz="2100" b="1">
              <a:latin typeface="Times New Roman" pitchFamily="18" charset="0"/>
              <a:ea typeface="Calibri"/>
              <a:cs typeface="Times New Roman" pitchFamily="18" charset="0"/>
            </a:rPr>
          </a:br>
          <a:r>
            <a:rPr lang="ru-RU" sz="2100" b="1">
              <a:latin typeface="Times New Roman" pitchFamily="18" charset="0"/>
              <a:ea typeface="Calibri"/>
              <a:cs typeface="Times New Roman" pitchFamily="18" charset="0"/>
            </a:rPr>
            <a:t>Франция, Бельгия</a:t>
          </a:r>
          <a:endParaRPr lang="ru-RU" sz="2100" b="1">
            <a:latin typeface="Times New Roman" pitchFamily="18" charset="0"/>
            <a:cs typeface="Times New Roman" pitchFamily="18" charset="0"/>
          </a:endParaRPr>
        </a:p>
      </dgm:t>
    </dgm:pt>
    <dgm:pt modelId="{834607D1-08D9-4F90-8600-72831205B716}" type="sibTrans" cxnId="{EE938ED6-7E54-47E6-95B6-F55130920EF6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BEA0E940-A737-4A8D-A3E6-99E0BB4284F7}" type="parTrans" cxnId="{127F9963-BF9B-4A1F-A237-4981FF9D94A5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9C449C4F-C630-4A7A-BA9E-86EF01E6BFFD}">
      <dgm:prSet phldrT="[Текст]" custT="1"/>
      <dgm:spPr/>
      <dgm:t>
        <a:bodyPr/>
        <a:lstStyle/>
        <a:p>
          <a:r>
            <a:rPr lang="ru-RU" sz="2800" b="1" i="1" u="sng">
              <a:latin typeface="Times New Roman" pitchFamily="18" charset="0"/>
              <a:ea typeface="Calibri"/>
              <a:cs typeface="Times New Roman" pitchFamily="18" charset="0"/>
            </a:rPr>
            <a:t>Второй эшелон </a:t>
          </a:r>
        </a:p>
        <a:p>
          <a:r>
            <a:rPr lang="ru-RU" sz="2100" b="1">
              <a:latin typeface="Times New Roman" pitchFamily="18" charset="0"/>
              <a:ea typeface="Calibri"/>
              <a:cs typeface="Times New Roman" pitchFamily="18" charset="0"/>
            </a:rPr>
            <a:t>Россия, Швеция, Италия, Япония, Австро-Венгрия, Канада.</a:t>
          </a:r>
          <a:endParaRPr lang="ru-RU" sz="2100" b="1">
            <a:latin typeface="Times New Roman" pitchFamily="18" charset="0"/>
            <a:cs typeface="Times New Roman" pitchFamily="18" charset="0"/>
          </a:endParaRPr>
        </a:p>
      </dgm:t>
    </dgm:pt>
    <dgm:pt modelId="{6F11A1C7-6912-4F93-BA76-B32DD2591DFC}" type="sibTrans" cxnId="{127F9963-BF9B-4A1F-A237-4981FF9D94A5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3A31526D-BCD9-4E43-B3EC-E8DD2C7F3A85}" type="parTrans" cxnId="{D1AA2256-0174-406C-903A-ADACE3105F3F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53CA961E-E254-4DF1-8B5A-C82408E6BD31}">
      <dgm:prSet custT="1"/>
      <dgm:spPr/>
      <dgm:t>
        <a:bodyPr/>
        <a:lstStyle/>
        <a:p>
          <a:r>
            <a:rPr lang="ru-RU" sz="2800" b="1" i="1" u="sng">
              <a:latin typeface="Times New Roman" pitchFamily="18" charset="0"/>
              <a:ea typeface="Calibri"/>
              <a:cs typeface="Times New Roman" pitchFamily="18" charset="0"/>
            </a:rPr>
            <a:t>Третий эшелон</a:t>
          </a:r>
        </a:p>
        <a:p>
          <a:r>
            <a:rPr lang="ru-RU" sz="2800" b="1" i="1">
              <a:latin typeface="Times New Roman" pitchFamily="18" charset="0"/>
              <a:ea typeface="Calibri"/>
              <a:cs typeface="Times New Roman" pitchFamily="18" charset="0"/>
            </a:rPr>
            <a:t> </a:t>
          </a:r>
          <a:r>
            <a:rPr lang="ru-RU" sz="2100" b="1">
              <a:latin typeface="Times New Roman" pitchFamily="18" charset="0"/>
              <a:ea typeface="Calibri"/>
              <a:cs typeface="Times New Roman" pitchFamily="18" charset="0"/>
            </a:rPr>
            <a:t>страны Азии, Латинской Америки, Африки</a:t>
          </a:r>
        </a:p>
      </dgm:t>
    </dgm:pt>
    <dgm:pt modelId="{72F25E8B-8604-4B39-BBCD-ED00BC214ED0}" type="sibTrans" cxnId="{D1AA2256-0174-406C-903A-ADACE3105F3F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F623B04-7590-4D80-A62B-FB14CBB13E58}" type="sibTrans" cxnId="{746CAE76-8CAB-4DB5-AA49-8881687A512D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4A4E08F-07CF-4A6E-9903-5F5AC5E6901A}" type="parTrans" cxnId="{195CDFAE-4A51-49B1-A890-0CC217B1FC50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C563EEF-A14A-4F65-BBFB-2B984C72CFC9}">
      <dgm:prSet/>
      <dgm:spPr/>
      <dgm:t>
        <a:bodyPr/>
        <a:lstStyle/>
        <a:p>
          <a:endParaRPr lang="ru-RU"/>
        </a:p>
      </dgm:t>
    </dgm:pt>
    <dgm:pt modelId="{FB40BC44-1A14-4590-8453-FAC42D549539}" type="sibTrans" cxnId="{195CDFAE-4A51-49B1-A890-0CC217B1FC50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EA59B0F4-0D6B-43B1-8F8B-631FD2A5EEA0}" type="pres">
      <dgm:prSet presAssocID="{1832E0BF-A147-4D94-A24F-926803F22C40}" presName="composite">
        <dgm:presLayoutVars>
          <dgm:chMax val="1"/>
          <dgm:dir/>
          <dgm:resizeHandles val="exact"/>
        </dgm:presLayoutVars>
      </dgm:prSet>
      <dgm:spPr/>
      <dgm:t>
        <a:bodyPr/>
        <a:lstStyle/>
        <a:p/>
      </dgm:t>
    </dgm:pt>
    <dgm:pt modelId="{622E7426-D97E-4AE7-803F-99FDCE89AF85}" type="pres">
      <dgm:prSet presAssocID="{204B0932-1284-429A-AACC-3BF5D54B7527}" presName="roof" presStyleLbl="dkBgShp" presStyleCnt="1"/>
      <dgm:spPr/>
      <dgm:t>
        <a:bodyPr/>
        <a:lstStyle/>
        <a:p/>
      </dgm:t>
    </dgm:pt>
    <dgm:pt modelId="{0208605C-0C62-42AE-A6F4-D411E3A2C3FB}" type="pres">
      <dgm:prSet presAssocID="{204B0932-1284-429A-AACC-3BF5D54B7527}" presName="pillars"/>
      <dgm:spPr/>
      <dgm:t>
        <a:bodyPr/>
        <a:lstStyle/>
        <a:p/>
      </dgm:t>
    </dgm:pt>
    <dgm:pt modelId="{6C3EDC50-4119-4AFB-B249-49015B2676F6}" type="pres">
      <dgm:prSet presAssocID="{204B0932-1284-429A-AACC-3BF5D54B7527}" presName="pillar1" presStyleLbl="node1" presStyleCnt="3">
        <dgm:presLayoutVars>
          <dgm:bulletEnabled val="1"/>
        </dgm:presLayoutVars>
      </dgm:prSet>
      <dgm:spPr/>
      <dgm:t>
        <a:bodyPr/>
        <a:lstStyle/>
        <a:p/>
      </dgm:t>
    </dgm:pt>
    <dgm:pt modelId="{8EA3AEEB-8444-4867-9987-82628C0B6D72}" type="pres">
      <dgm:prSet presAssocID="{9C449C4F-C630-4A7A-BA9E-86EF01E6BFFD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/>
      </dgm:t>
    </dgm:pt>
    <dgm:pt modelId="{9FDFDE5E-9835-4E10-B8E7-B791DF310404}" type="pres">
      <dgm:prSet presAssocID="{53CA961E-E254-4DF1-8B5A-C82408E6BD31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/>
      </dgm:t>
    </dgm:pt>
    <dgm:pt modelId="{0A1FF9F0-6268-4AA8-9D53-AE79D1E3C7DA}" type="pres">
      <dgm:prSet presAssocID="{204B0932-1284-429A-AACC-3BF5D54B7527}" presName="base" presStyleLbl="dkBgShp" presStyleCnt="1" custLinFactY="30952" custLinFactNeighborX="1389" custLinFactNeighborY="100000"/>
      <dgm:spPr/>
      <dgm:t>
        <a:bodyPr/>
        <a:lstStyle/>
        <a:p/>
      </dgm:t>
    </dgm:pt>
  </dgm:ptLst>
  <dgm:cxnLst>
    <dgm:cxn modelId="{746CAE76-8CAB-4DB5-AA49-8881687A512D}" srcId="{1832E0BF-A147-4D94-A24F-926803F22C40}" destId="{204B0932-1284-429A-AACC-3BF5D54B7527}" srcOrd="0" destOrd="0" parTransId="{AC4478A7-1073-47E9-B04E-F6E009AEF4B3}" sibTransId="{CF623B04-7590-4D80-A62B-FB14CBB13E58}"/>
    <dgm:cxn modelId="{EE938ED6-7E54-47E6-95B6-F55130920EF6}" srcId="{204B0932-1284-429A-AACC-3BF5D54B7527}" destId="{091B6230-2478-4F3D-BC84-1D259197800D}" srcOrd="0" destOrd="0" parTransId="{C8F60143-7DFD-454F-B7A6-5DC956E4378D}" sibTransId="{834607D1-08D9-4F90-8600-72831205B716}"/>
    <dgm:cxn modelId="{127F9963-BF9B-4A1F-A237-4981FF9D94A5}" srcId="{204B0932-1284-429A-AACC-3BF5D54B7527}" destId="{9C449C4F-C630-4A7A-BA9E-86EF01E6BFFD}" srcOrd="1" destOrd="0" parTransId="{BEA0E940-A737-4A8D-A3E6-99E0BB4284F7}" sibTransId="{6F11A1C7-6912-4F93-BA76-B32DD2591DFC}"/>
    <dgm:cxn modelId="{D1AA2256-0174-406C-903A-ADACE3105F3F}" srcId="{204B0932-1284-429A-AACC-3BF5D54B7527}" destId="{53CA961E-E254-4DF1-8B5A-C82408E6BD31}" srcOrd="2" destOrd="0" parTransId="{3A31526D-BCD9-4E43-B3EC-E8DD2C7F3A85}" sibTransId="{72F25E8B-8604-4B39-BBCD-ED00BC214ED0}"/>
    <dgm:cxn modelId="{195CDFAE-4A51-49B1-A890-0CC217B1FC50}" srcId="{1832E0BF-A147-4D94-A24F-926803F22C40}" destId="{CC563EEF-A14A-4F65-BBFB-2B984C72CFC9}" srcOrd="1" destOrd="0" parTransId="{C4A4E08F-07CF-4A6E-9903-5F5AC5E6901A}" sibTransId="{FB40BC44-1A14-4590-8453-FAC42D549539}"/>
    <dgm:cxn modelId="{AA9FA65F-117C-4B89-A610-301E32C003E8}" type="presOf" srcId="{1832E0BF-A147-4D94-A24F-926803F22C40}" destId="{EA59B0F4-0D6B-43B1-8F8B-631FD2A5EEA0}" srcOrd="0" destOrd="0" presId="urn:microsoft.com/office/officeart/2005/8/layout/hList3"/>
    <dgm:cxn modelId="{B48B7C63-B202-464B-A73B-1EAF6F5C8046}" type="presParOf" srcId="{EA59B0F4-0D6B-43B1-8F8B-631FD2A5EEA0}" destId="{622E7426-D97E-4AE7-803F-99FDCE89AF85}" srcOrd="0" destOrd="0" presId="urn:microsoft.com/office/officeart/2005/8/layout/hList3"/>
    <dgm:cxn modelId="{64A92F20-0A2C-44F9-9764-277BD027531E}" type="presOf" srcId="{204B0932-1284-429A-AACC-3BF5D54B7527}" destId="{622E7426-D97E-4AE7-803F-99FDCE89AF85}" srcOrd="0" destOrd="0" presId="urn:microsoft.com/office/officeart/2005/8/layout/hList3"/>
    <dgm:cxn modelId="{BA761B92-95BD-471D-AAC8-375E349F79F4}" type="presParOf" srcId="{EA59B0F4-0D6B-43B1-8F8B-631FD2A5EEA0}" destId="{0208605C-0C62-42AE-A6F4-D411E3A2C3FB}" srcOrd="1" destOrd="0" presId="urn:microsoft.com/office/officeart/2005/8/layout/hList3"/>
    <dgm:cxn modelId="{A35B3826-7BE0-4C94-B09D-9544CD885548}" type="presParOf" srcId="{0208605C-0C62-42AE-A6F4-D411E3A2C3FB}" destId="{6C3EDC50-4119-4AFB-B249-49015B2676F6}" srcOrd="0" destOrd="0" presId="urn:microsoft.com/office/officeart/2005/8/layout/hList3"/>
    <dgm:cxn modelId="{F119AA0F-F4F7-4B17-B864-9A65DC0C494E}" type="presOf" srcId="{091B6230-2478-4F3D-BC84-1D259197800D}" destId="{6C3EDC50-4119-4AFB-B249-49015B2676F6}" srcOrd="0" destOrd="0" presId="urn:microsoft.com/office/officeart/2005/8/layout/hList3"/>
    <dgm:cxn modelId="{A3D4A915-7E12-4BBC-BAEC-C9AD8A28C492}" type="presParOf" srcId="{0208605C-0C62-42AE-A6F4-D411E3A2C3FB}" destId="{8EA3AEEB-8444-4867-9987-82628C0B6D72}" srcOrd="1" destOrd="0" presId="urn:microsoft.com/office/officeart/2005/8/layout/hList3"/>
    <dgm:cxn modelId="{12EE94DA-A40C-4D42-A46B-FB2F289AE640}" type="presOf" srcId="{9C449C4F-C630-4A7A-BA9E-86EF01E6BFFD}" destId="{8EA3AEEB-8444-4867-9987-82628C0B6D72}" srcOrd="0" destOrd="0" presId="urn:microsoft.com/office/officeart/2005/8/layout/hList3"/>
    <dgm:cxn modelId="{1B8A6B1E-8978-4CA3-A636-A2432D5DEADD}" type="presParOf" srcId="{0208605C-0C62-42AE-A6F4-D411E3A2C3FB}" destId="{9FDFDE5E-9835-4E10-B8E7-B791DF310404}" srcOrd="2" destOrd="0" presId="urn:microsoft.com/office/officeart/2005/8/layout/hList3"/>
    <dgm:cxn modelId="{8521980C-FDF3-4D5B-AC40-4A307F06411D}" type="presOf" srcId="{53CA961E-E254-4DF1-8B5A-C82408E6BD31}" destId="{9FDFDE5E-9835-4E10-B8E7-B791DF310404}" srcOrd="0" destOrd="0" presId="urn:microsoft.com/office/officeart/2005/8/layout/hList3"/>
    <dgm:cxn modelId="{EA43ADAC-2D2E-401A-BFCC-E9A834AEB283}" type="presParOf" srcId="{EA59B0F4-0D6B-43B1-8F8B-631FD2A5EEA0}" destId="{0A1FF9F0-6268-4AA8-9D53-AE79D1E3C7D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3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175F07F8-5DDE-4761-A2D3-E13A422826C1}" type="doc">
      <dgm:prSet loTypeId="urn:microsoft.com/office/officeart/2005/8/layout/hierarchy4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E4CFACB-3A8C-47E0-B7B8-4F1FDDE4239F}" type="parTrans" cxnId="{18B26711-6828-4F74-AA55-13B42BF21A4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8D7E427-ACE6-4665-920A-9D43E1448310}">
      <dgm:prSet phldrT="[Текст]" custT="1"/>
      <dgm:spPr/>
      <dgm:t>
        <a:bodyPr/>
        <a:lstStyle/>
        <a:p>
          <a:r>
            <a:rPr lang="ru-RU" sz="3200" b="1">
              <a:latin typeface="Times New Roman" pitchFamily="18" charset="0"/>
              <a:cs typeface="Times New Roman" pitchFamily="18" charset="0"/>
            </a:rPr>
            <a:t>Сословия Российского общества</a:t>
          </a:r>
        </a:p>
      </dgm:t>
    </dgm:pt>
    <dgm:pt modelId="{9FA09521-00BB-4496-AC5B-3BE58AB8B947}" type="parTrans" cxnId="{71789261-EECE-45B4-9550-C2728F8074E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10BAC52-43F3-4421-B885-0B389FC7A49C}">
      <dgm:prSet phldrT="[Текст]" custT="1"/>
      <dgm:spPr/>
      <dgm:t>
        <a:bodyPr/>
        <a:lstStyle/>
        <a:p>
          <a:r>
            <a:rPr lang="ru-RU" sz="3200" b="1" i="1">
              <a:latin typeface="Times New Roman" pitchFamily="18" charset="0"/>
              <a:cs typeface="Times New Roman" pitchFamily="18" charset="0"/>
            </a:rPr>
            <a:t>Служилые</a:t>
          </a:r>
        </a:p>
      </dgm:t>
    </dgm:pt>
    <dgm:pt modelId="{0CC738D3-51F7-435F-845C-FD7DD5F2D477}" type="parTrans" cxnId="{428306C9-65AA-476D-A169-68AD79AEB02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7F07964-096C-4325-BDEE-D6016665627D}">
      <dgm:prSet phldrT="[Текст]" custT="1"/>
      <dgm:spPr/>
      <dgm:t>
        <a:bodyPr/>
        <a:lstStyle/>
        <a:p>
          <a:r>
            <a:rPr lang="ru-RU" sz="1800" b="1">
              <a:latin typeface="Times New Roman" pitchFamily="18" charset="0"/>
              <a:cs typeface="Times New Roman" pitchFamily="18" charset="0"/>
            </a:rPr>
            <a:t>Дворяне</a:t>
          </a:r>
        </a:p>
      </dgm:t>
    </dgm:pt>
    <dgm:pt modelId="{DD686D84-4414-4B61-B739-125788D3DB19}" type="sibTrans" cxnId="{428306C9-65AA-476D-A169-68AD79AEB02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E0A9BC9-1FCF-48C2-85DE-8C485DE32914}" type="parTrans" cxnId="{E34B1D01-83AE-487F-AD61-F8429F4A130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7B3B625-932D-4018-A170-DB125E6ACCFB}">
      <dgm:prSet phldrT="[Текст]" custT="1"/>
      <dgm:spPr/>
      <dgm:t>
        <a:bodyPr/>
        <a:lstStyle/>
        <a:p>
          <a:r>
            <a:rPr lang="ru-RU" sz="1800" b="1">
              <a:latin typeface="Times New Roman" pitchFamily="18" charset="0"/>
              <a:cs typeface="Times New Roman" pitchFamily="18" charset="0"/>
            </a:rPr>
            <a:t>Духовенство</a:t>
          </a:r>
        </a:p>
      </dgm:t>
    </dgm:pt>
    <dgm:pt modelId="{4DCFF2EB-CE50-49A6-8DAC-68C396497A53}" type="sibTrans" cxnId="{E34B1D01-83AE-487F-AD61-F8429F4A130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68B8A9B-507C-4EF2-8951-4516DB676732}" type="parTrans" cxnId="{C9F5D211-787E-4135-9D06-F0FD3FE847B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7517332-1CA2-4FEB-9E54-13054ADC2E71}">
      <dgm:prSet custT="1"/>
      <dgm:spPr/>
      <dgm:t>
        <a:bodyPr/>
        <a:lstStyle/>
        <a:p>
          <a:r>
            <a:rPr lang="ru-RU" sz="1800" b="1">
              <a:latin typeface="Times New Roman" pitchFamily="18" charset="0"/>
              <a:cs typeface="Times New Roman" pitchFamily="18" charset="0"/>
            </a:rPr>
            <a:t>Казаки</a:t>
          </a:r>
        </a:p>
      </dgm:t>
    </dgm:pt>
    <dgm:pt modelId="{55036BE6-0A06-452F-A0AC-21A4D0DDC9D8}" type="sibTrans" cxnId="{C9F5D211-787E-4135-9D06-F0FD3FE847B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51A5D8B-4C48-46F6-AB10-5C71CCFDF59E}" type="sibTrans" cxnId="{71789261-EECE-45B4-9550-C2728F8074E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31D3DDB-44F7-43BD-A1E6-32472143F5D9}" type="parTrans" cxnId="{8087E72B-A6E7-4A7D-BD44-6FC91EF6DEE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80B6E2B-D67E-4298-957A-1C53BA40857B}">
      <dgm:prSet phldrT="[Текст]" custT="1"/>
      <dgm:spPr/>
      <dgm:t>
        <a:bodyPr/>
        <a:lstStyle/>
        <a:p>
          <a:r>
            <a:rPr lang="ru-RU" sz="3200" b="1" i="1">
              <a:latin typeface="Times New Roman" pitchFamily="18" charset="0"/>
              <a:cs typeface="Times New Roman" pitchFamily="18" charset="0"/>
            </a:rPr>
            <a:t>Податные</a:t>
          </a:r>
        </a:p>
      </dgm:t>
    </dgm:pt>
    <dgm:pt modelId="{5F7FAAB0-C2D6-4E46-95F6-A712C0C21344}" type="parTrans" cxnId="{4B82BB50-B9C4-488A-ACB2-833661932D6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1FC50A9-645C-49FD-A44F-CA0788228C4D}">
      <dgm:prSet phldrT="[Текст]" custT="1"/>
      <dgm:spPr/>
      <dgm:t>
        <a:bodyPr/>
        <a:lstStyle/>
        <a:p>
          <a:r>
            <a:rPr lang="ru-RU" sz="1800" b="1">
              <a:latin typeface="Times New Roman" pitchFamily="18" charset="0"/>
              <a:cs typeface="Times New Roman" pitchFamily="18" charset="0"/>
            </a:rPr>
            <a:t>Крестьяне</a:t>
          </a:r>
        </a:p>
      </dgm:t>
    </dgm:pt>
    <dgm:pt modelId="{691877DA-BB51-4AD2-AF44-8939182A91DE}" type="sibTrans" cxnId="{4B82BB50-B9C4-488A-ACB2-833661932D6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9BD665C-D2E4-4586-B8C3-499364B3606B}" type="parTrans" cxnId="{E5AABC31-433D-41F8-AD48-2B639B5BAAE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FEB8CFB-EBC2-4715-A807-64E61B07D027}">
      <dgm:prSet custT="1"/>
      <dgm:spPr/>
      <dgm:t>
        <a:bodyPr/>
        <a:lstStyle/>
        <a:p>
          <a:r>
            <a:rPr lang="ru-RU" sz="1800" b="1">
              <a:latin typeface="Times New Roman" pitchFamily="18" charset="0"/>
              <a:cs typeface="Times New Roman" pitchFamily="18" charset="0"/>
            </a:rPr>
            <a:t>Купцы</a:t>
          </a:r>
        </a:p>
      </dgm:t>
    </dgm:pt>
    <dgm:pt modelId="{D5A62422-F966-49B4-AFCD-6DA2156D00D0}" type="sibTrans" cxnId="{E5AABC31-433D-41F8-AD48-2B639B5BAAE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5DB0C46-F909-45EC-8C91-56A0B25654D4}" type="parTrans" cxnId="{92173EA8-A04E-4401-B7F4-B5ADE6C64AF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EACBE59-94A1-4506-8989-9EE86CDDD193}">
      <dgm:prSet custT="1"/>
      <dgm:spPr/>
      <dgm:t>
        <a:bodyPr/>
        <a:lstStyle/>
        <a:p>
          <a:r>
            <a:rPr lang="ru-RU" sz="1800" b="1">
              <a:latin typeface="Times New Roman" pitchFamily="18" charset="0"/>
              <a:cs typeface="Times New Roman" pitchFamily="18" charset="0"/>
            </a:rPr>
            <a:t>Мещане</a:t>
          </a:r>
        </a:p>
      </dgm:t>
    </dgm:pt>
    <dgm:pt modelId="{9FB2E292-719C-41DA-820F-01BD61216B6E}" type="sibTrans" cxnId="{92173EA8-A04E-4401-B7F4-B5ADE6C64AF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41CB25C-8422-4A4A-8811-7A1536E8EA0C}" type="sibTrans" cxnId="{8087E72B-A6E7-4A7D-BD44-6FC91EF6DEE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9A82EDE-99FA-4AD6-8D02-72A2A2DD35CC}" type="sibTrans" cxnId="{18B26711-6828-4F74-AA55-13B42BF21A4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FFF7620-9901-40E1-8FEA-029FEEFAC5CC}" type="pres">
      <dgm:prSet presAssocID="{175F07F8-5DDE-4761-A2D3-E13A422826C1}" presName="Name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/>
      </dgm:t>
    </dgm:pt>
    <dgm:pt modelId="{9E14DEC6-5C23-47B3-BC7B-3F6EEE1A1F9D}" type="pres">
      <dgm:prSet presAssocID="{58D7E427-ACE6-4665-920A-9D43E1448310}" presName="vertOne"/>
      <dgm:spPr/>
      <dgm:t>
        <a:bodyPr/>
        <a:lstStyle/>
        <a:p/>
      </dgm:t>
    </dgm:pt>
    <dgm:pt modelId="{376947FA-B289-4FEF-B89F-0E4EFC819640}" type="pres">
      <dgm:prSet presAssocID="{58D7E427-ACE6-4665-920A-9D43E1448310}" presName="txOne" presStyleLbl="node0" presStyleCnt="1" custScaleY="41254">
        <dgm:presLayoutVars>
          <dgm:chPref val="3"/>
        </dgm:presLayoutVars>
      </dgm:prSet>
      <dgm:spPr/>
      <dgm:t>
        <a:bodyPr/>
        <a:lstStyle/>
        <a:p/>
      </dgm:t>
    </dgm:pt>
    <dgm:pt modelId="{B9382E3D-378D-4B78-B411-06841A09360F}" type="pres">
      <dgm:prSet presAssocID="{58D7E427-ACE6-4665-920A-9D43E1448310}" presName="parTransOne"/>
      <dgm:spPr/>
      <dgm:t>
        <a:bodyPr/>
        <a:lstStyle/>
        <a:p/>
      </dgm:t>
    </dgm:pt>
    <dgm:pt modelId="{56CDB17A-430F-4291-B737-352EE21BFC3D}" type="pres">
      <dgm:prSet presAssocID="{58D7E427-ACE6-4665-920A-9D43E1448310}" presName="horzOne"/>
      <dgm:spPr/>
      <dgm:t>
        <a:bodyPr/>
        <a:lstStyle/>
        <a:p/>
      </dgm:t>
    </dgm:pt>
    <dgm:pt modelId="{B0BB9516-66BC-48A1-B11F-D1959646218C}" type="pres">
      <dgm:prSet presAssocID="{310BAC52-43F3-4421-B885-0B389FC7A49C}" presName="vertTwo"/>
      <dgm:spPr/>
      <dgm:t>
        <a:bodyPr/>
        <a:lstStyle/>
        <a:p/>
      </dgm:t>
    </dgm:pt>
    <dgm:pt modelId="{57F917DE-613C-4B9A-8B96-64743727C632}" type="pres">
      <dgm:prSet presAssocID="{310BAC52-43F3-4421-B885-0B389FC7A49C}" presName="txTwo" presStyleLbl="node2" presStyleCnt="2" custScaleY="25668">
        <dgm:presLayoutVars>
          <dgm:chPref val="3"/>
        </dgm:presLayoutVars>
      </dgm:prSet>
      <dgm:spPr/>
      <dgm:t>
        <a:bodyPr/>
        <a:lstStyle/>
        <a:p/>
      </dgm:t>
    </dgm:pt>
    <dgm:pt modelId="{2211E087-1F3A-42E5-8213-C9C8619894E1}" type="pres">
      <dgm:prSet presAssocID="{310BAC52-43F3-4421-B885-0B389FC7A49C}" presName="parTransTwo"/>
      <dgm:spPr/>
      <dgm:t>
        <a:bodyPr/>
        <a:lstStyle/>
        <a:p/>
      </dgm:t>
    </dgm:pt>
    <dgm:pt modelId="{6BB215D5-ECDF-41E4-B6B2-C72306DF6B99}" type="pres">
      <dgm:prSet presAssocID="{310BAC52-43F3-4421-B885-0B389FC7A49C}" presName="horzTwo"/>
      <dgm:spPr/>
      <dgm:t>
        <a:bodyPr/>
        <a:lstStyle/>
        <a:p/>
      </dgm:t>
    </dgm:pt>
    <dgm:pt modelId="{6973E5B9-AE0E-4143-805F-B616EDEA7C48}" type="pres">
      <dgm:prSet presAssocID="{A7F07964-096C-4325-BDEE-D6016665627D}" presName="vertThree"/>
      <dgm:spPr/>
      <dgm:t>
        <a:bodyPr/>
        <a:lstStyle/>
        <a:p/>
      </dgm:t>
    </dgm:pt>
    <dgm:pt modelId="{091509F9-119E-4385-9027-337972049CA1}" type="pres">
      <dgm:prSet presAssocID="{A7F07964-096C-4325-BDEE-D6016665627D}" presName="txThree" presStyleLbl="node3" presStyleCnt="6" custScaleX="82311">
        <dgm:presLayoutVars>
          <dgm:chPref val="3"/>
        </dgm:presLayoutVars>
      </dgm:prSet>
      <dgm:spPr/>
      <dgm:t>
        <a:bodyPr/>
        <a:lstStyle/>
        <a:p/>
      </dgm:t>
    </dgm:pt>
    <dgm:pt modelId="{51A1F764-1B0E-4B1B-B6F8-1E6A63D90FF1}" type="pres">
      <dgm:prSet presAssocID="{A7F07964-096C-4325-BDEE-D6016665627D}" presName="horzThree"/>
      <dgm:spPr/>
      <dgm:t>
        <a:bodyPr/>
        <a:lstStyle/>
        <a:p/>
      </dgm:t>
    </dgm:pt>
    <dgm:pt modelId="{6AE7F887-5FA0-404C-B662-890D3074DDD3}" type="pres">
      <dgm:prSet presAssocID="{DD686D84-4414-4B61-B739-125788D3DB19}" presName="sibSpaceThree"/>
      <dgm:spPr/>
      <dgm:t>
        <a:bodyPr/>
        <a:lstStyle/>
        <a:p/>
      </dgm:t>
    </dgm:pt>
    <dgm:pt modelId="{4B1A1221-ED05-4E4E-9D3D-629981B9200D}" type="pres">
      <dgm:prSet presAssocID="{57B3B625-932D-4018-A170-DB125E6ACCFB}" presName="vertThree"/>
      <dgm:spPr/>
      <dgm:t>
        <a:bodyPr/>
        <a:lstStyle/>
        <a:p/>
      </dgm:t>
    </dgm:pt>
    <dgm:pt modelId="{6F5D008E-E776-4815-8449-DF4AEF2F52E7}" type="pres">
      <dgm:prSet presAssocID="{57B3B625-932D-4018-A170-DB125E6ACCFB}" presName="txThree" presStyleLbl="node3" presStyleIdx="1" presStyleCnt="6" custScaleX="115018" custLinFactNeighborX="-3199">
        <dgm:presLayoutVars>
          <dgm:chPref val="3"/>
        </dgm:presLayoutVars>
      </dgm:prSet>
      <dgm:spPr/>
      <dgm:t>
        <a:bodyPr/>
        <a:lstStyle/>
        <a:p/>
      </dgm:t>
    </dgm:pt>
    <dgm:pt modelId="{071E87E7-A61B-48EB-8578-34593D09547D}" type="pres">
      <dgm:prSet presAssocID="{57B3B625-932D-4018-A170-DB125E6ACCFB}" presName="horzThree"/>
      <dgm:spPr/>
      <dgm:t>
        <a:bodyPr/>
        <a:lstStyle/>
        <a:p/>
      </dgm:t>
    </dgm:pt>
    <dgm:pt modelId="{7977B3BD-D6D7-4297-A094-2BCE42BA0469}" type="pres">
      <dgm:prSet presAssocID="{4DCFF2EB-CE50-49A6-8DAC-68C396497A53}" presName="sibSpaceThree"/>
      <dgm:spPr/>
      <dgm:t>
        <a:bodyPr/>
        <a:lstStyle/>
        <a:p/>
      </dgm:t>
    </dgm:pt>
    <dgm:pt modelId="{2D9691D2-5A34-4F85-8AFE-0246C2F3A05C}" type="pres">
      <dgm:prSet presAssocID="{37517332-1CA2-4FEB-9E54-13054ADC2E71}" presName="vertThree"/>
      <dgm:spPr/>
      <dgm:t>
        <a:bodyPr/>
        <a:lstStyle/>
        <a:p/>
      </dgm:t>
    </dgm:pt>
    <dgm:pt modelId="{C68170AB-1798-46F2-A6CD-4927EBA6D091}" type="pres">
      <dgm:prSet presAssocID="{37517332-1CA2-4FEB-9E54-13054ADC2E71}" presName="txThree" presStyleLbl="node3" presStyleIdx="2" presStyleCnt="6" custScaleX="87686" custLinFactNeighborX="-4756" custLinFactNeighborY="-502">
        <dgm:presLayoutVars>
          <dgm:chPref val="3"/>
        </dgm:presLayoutVars>
      </dgm:prSet>
      <dgm:spPr/>
      <dgm:t>
        <a:bodyPr/>
        <a:lstStyle/>
        <a:p/>
      </dgm:t>
    </dgm:pt>
    <dgm:pt modelId="{D080B5A0-4C6D-4C47-BF38-9FCEE0AEDFEC}" type="pres">
      <dgm:prSet presAssocID="{37517332-1CA2-4FEB-9E54-13054ADC2E71}" presName="horzThree"/>
      <dgm:spPr/>
      <dgm:t>
        <a:bodyPr/>
        <a:lstStyle/>
        <a:p/>
      </dgm:t>
    </dgm:pt>
    <dgm:pt modelId="{15F02117-CDE1-4820-9B0D-BE5ED3A15760}" type="pres">
      <dgm:prSet presAssocID="{351A5D8B-4C48-46F6-AB10-5C71CCFDF59E}" presName="sibSpaceTwo"/>
      <dgm:spPr/>
      <dgm:t>
        <a:bodyPr/>
        <a:lstStyle/>
        <a:p/>
      </dgm:t>
    </dgm:pt>
    <dgm:pt modelId="{07555CD1-106F-472C-9C0A-CF909F5A35E3}" type="pres">
      <dgm:prSet presAssocID="{680B6E2B-D67E-4298-957A-1C53BA40857B}" presName="vertTwo"/>
      <dgm:spPr/>
      <dgm:t>
        <a:bodyPr/>
        <a:lstStyle/>
        <a:p/>
      </dgm:t>
    </dgm:pt>
    <dgm:pt modelId="{A7F20A0F-04BA-40FA-B681-2013F3F63065}" type="pres">
      <dgm:prSet presAssocID="{680B6E2B-D67E-4298-957A-1C53BA40857B}" presName="txTwo" presStyleLbl="node2" presStyleIdx="1" presStyleCnt="2" custScaleY="28521">
        <dgm:presLayoutVars>
          <dgm:chPref val="3"/>
        </dgm:presLayoutVars>
      </dgm:prSet>
      <dgm:spPr/>
      <dgm:t>
        <a:bodyPr/>
        <a:lstStyle/>
        <a:p/>
      </dgm:t>
    </dgm:pt>
    <dgm:pt modelId="{F4900BAD-CC12-41F2-9A13-E25DC258F2EF}" type="pres">
      <dgm:prSet presAssocID="{680B6E2B-D67E-4298-957A-1C53BA40857B}" presName="parTransTwo"/>
      <dgm:spPr/>
      <dgm:t>
        <a:bodyPr/>
        <a:lstStyle/>
        <a:p/>
      </dgm:t>
    </dgm:pt>
    <dgm:pt modelId="{081B71A7-2B73-4A2D-AF0A-73F08BDC5BDD}" type="pres">
      <dgm:prSet presAssocID="{680B6E2B-D67E-4298-957A-1C53BA40857B}" presName="horzTwo"/>
      <dgm:spPr/>
      <dgm:t>
        <a:bodyPr/>
        <a:lstStyle/>
        <a:p/>
      </dgm:t>
    </dgm:pt>
    <dgm:pt modelId="{8FAB3608-0AA2-448A-AFF3-FC5FA51BEE9D}" type="pres">
      <dgm:prSet presAssocID="{71FC50A9-645C-49FD-A44F-CA0788228C4D}" presName="vertThree"/>
      <dgm:spPr/>
      <dgm:t>
        <a:bodyPr/>
        <a:lstStyle/>
        <a:p/>
      </dgm:t>
    </dgm:pt>
    <dgm:pt modelId="{42603207-BE91-46B7-928B-852C04B80AA0}" type="pres">
      <dgm:prSet presAssocID="{71FC50A9-645C-49FD-A44F-CA0788228C4D}" presName="txThree" presStyleLbl="node3" presStyleIdx="3" presStyleCnt="6">
        <dgm:presLayoutVars>
          <dgm:chPref val="3"/>
        </dgm:presLayoutVars>
      </dgm:prSet>
      <dgm:spPr/>
      <dgm:t>
        <a:bodyPr/>
        <a:lstStyle/>
        <a:p/>
      </dgm:t>
    </dgm:pt>
    <dgm:pt modelId="{F69571AD-D10E-48BE-AAAD-6E363C29313D}" type="pres">
      <dgm:prSet presAssocID="{71FC50A9-645C-49FD-A44F-CA0788228C4D}" presName="horzThree"/>
      <dgm:spPr/>
      <dgm:t>
        <a:bodyPr/>
        <a:lstStyle/>
        <a:p/>
      </dgm:t>
    </dgm:pt>
    <dgm:pt modelId="{F0D3EFB7-B108-4C3F-A027-356E15F04391}" type="pres">
      <dgm:prSet presAssocID="{691877DA-BB51-4AD2-AF44-8939182A91DE}" presName="sibSpaceThree"/>
      <dgm:spPr/>
      <dgm:t>
        <a:bodyPr/>
        <a:lstStyle/>
        <a:p/>
      </dgm:t>
    </dgm:pt>
    <dgm:pt modelId="{CCD3D724-A98E-4F92-88BF-19593389B983}" type="pres">
      <dgm:prSet presAssocID="{DFEB8CFB-EBC2-4715-A807-64E61B07D027}" presName="vertThree"/>
      <dgm:spPr/>
      <dgm:t>
        <a:bodyPr/>
        <a:lstStyle/>
        <a:p/>
      </dgm:t>
    </dgm:pt>
    <dgm:pt modelId="{DC83E9A2-4F7F-4079-B015-BEE492E71DCA}" type="pres">
      <dgm:prSet presAssocID="{DFEB8CFB-EBC2-4715-A807-64E61B07D027}" presName="txThree" presStyleLbl="node3" presStyleIdx="4" presStyleCnt="6">
        <dgm:presLayoutVars>
          <dgm:chPref val="3"/>
        </dgm:presLayoutVars>
      </dgm:prSet>
      <dgm:spPr/>
      <dgm:t>
        <a:bodyPr/>
        <a:lstStyle/>
        <a:p/>
      </dgm:t>
    </dgm:pt>
    <dgm:pt modelId="{2FC36BC1-20BD-4A1B-81A6-B3957D656027}" type="pres">
      <dgm:prSet presAssocID="{DFEB8CFB-EBC2-4715-A807-64E61B07D027}" presName="horzThree"/>
      <dgm:spPr/>
      <dgm:t>
        <a:bodyPr/>
        <a:lstStyle/>
        <a:p/>
      </dgm:t>
    </dgm:pt>
    <dgm:pt modelId="{F2DA5721-033D-4DA9-A824-E09B85EDA0EA}" type="pres">
      <dgm:prSet presAssocID="{D5A62422-F966-49B4-AFCD-6DA2156D00D0}" presName="sibSpaceThree"/>
      <dgm:spPr/>
      <dgm:t>
        <a:bodyPr/>
        <a:lstStyle/>
        <a:p/>
      </dgm:t>
    </dgm:pt>
    <dgm:pt modelId="{50FDD7CA-4162-4DA1-ADD4-86F030B3B1FB}" type="pres">
      <dgm:prSet presAssocID="{AEACBE59-94A1-4506-8989-9EE86CDDD193}" presName="vertThree"/>
      <dgm:spPr/>
      <dgm:t>
        <a:bodyPr/>
        <a:lstStyle/>
        <a:p/>
      </dgm:t>
    </dgm:pt>
    <dgm:pt modelId="{FE07ADBB-2F35-494B-ACA2-C5705BC16C12}" type="pres">
      <dgm:prSet presAssocID="{AEACBE59-94A1-4506-8989-9EE86CDDD193}" presName="txThree" presStyleLbl="node3" presStyleIdx="5" presStyleCnt="6">
        <dgm:presLayoutVars>
          <dgm:chPref val="3"/>
        </dgm:presLayoutVars>
      </dgm:prSet>
      <dgm:spPr/>
      <dgm:t>
        <a:bodyPr/>
        <a:lstStyle/>
        <a:p/>
      </dgm:t>
    </dgm:pt>
    <dgm:pt modelId="{404CD573-F1EC-4B55-BBEA-32B13BDA4668}" type="pres">
      <dgm:prSet presAssocID="{AEACBE59-94A1-4506-8989-9EE86CDDD193}" presName="horzThree"/>
      <dgm:spPr/>
      <dgm:t>
        <a:bodyPr/>
        <a:lstStyle/>
        <a:p/>
      </dgm:t>
    </dgm:pt>
  </dgm:ptLst>
  <dgm:cxnLst>
    <dgm:cxn modelId="{18B26711-6828-4F74-AA55-13B42BF21A4C}" srcId="{175F07F8-5DDE-4761-A2D3-E13A422826C1}" destId="{58D7E427-ACE6-4665-920A-9D43E1448310}" srcOrd="0" destOrd="0" parTransId="{7E4CFACB-3A8C-47E0-B7B8-4F1FDDE4239F}" sibTransId="{49A82EDE-99FA-4AD6-8D02-72A2A2DD35CC}"/>
    <dgm:cxn modelId="{71789261-EECE-45B4-9550-C2728F8074E2}" srcId="{58D7E427-ACE6-4665-920A-9D43E1448310}" destId="{310BAC52-43F3-4421-B885-0B389FC7A49C}" srcOrd="0" destOrd="0" parTransId="{9FA09521-00BB-4496-AC5B-3BE58AB8B947}" sibTransId="{351A5D8B-4C48-46F6-AB10-5C71CCFDF59E}"/>
    <dgm:cxn modelId="{428306C9-65AA-476D-A169-68AD79AEB023}" srcId="{310BAC52-43F3-4421-B885-0B389FC7A49C}" destId="{A7F07964-096C-4325-BDEE-D6016665627D}" srcOrd="0" destOrd="0" parTransId="{0CC738D3-51F7-435F-845C-FD7DD5F2D477}" sibTransId="{DD686D84-4414-4B61-B739-125788D3DB19}"/>
    <dgm:cxn modelId="{E34B1D01-83AE-487F-AD61-F8429F4A130B}" srcId="{310BAC52-43F3-4421-B885-0B389FC7A49C}" destId="{57B3B625-932D-4018-A170-DB125E6ACCFB}" srcOrd="1" destOrd="0" parTransId="{BE0A9BC9-1FCF-48C2-85DE-8C485DE32914}" sibTransId="{4DCFF2EB-CE50-49A6-8DAC-68C396497A53}"/>
    <dgm:cxn modelId="{C9F5D211-787E-4135-9D06-F0FD3FE847B7}" srcId="{310BAC52-43F3-4421-B885-0B389FC7A49C}" destId="{37517332-1CA2-4FEB-9E54-13054ADC2E71}" srcOrd="2" destOrd="0" parTransId="{768B8A9B-507C-4EF2-8951-4516DB676732}" sibTransId="{55036BE6-0A06-452F-A0AC-21A4D0DDC9D8}"/>
    <dgm:cxn modelId="{8087E72B-A6E7-4A7D-BD44-6FC91EF6DEE9}" srcId="{58D7E427-ACE6-4665-920A-9D43E1448310}" destId="{680B6E2B-D67E-4298-957A-1C53BA40857B}" srcOrd="1" destOrd="0" parTransId="{531D3DDB-44F7-43BD-A1E6-32472143F5D9}" sibTransId="{741CB25C-8422-4A4A-8811-7A1536E8EA0C}"/>
    <dgm:cxn modelId="{4B82BB50-B9C4-488A-ACB2-833661932D65}" srcId="{680B6E2B-D67E-4298-957A-1C53BA40857B}" destId="{71FC50A9-645C-49FD-A44F-CA0788228C4D}" srcOrd="0" destOrd="0" parTransId="{5F7FAAB0-C2D6-4E46-95F6-A712C0C21344}" sibTransId="{691877DA-BB51-4AD2-AF44-8939182A91DE}"/>
    <dgm:cxn modelId="{E5AABC31-433D-41F8-AD48-2B639B5BAAED}" srcId="{680B6E2B-D67E-4298-957A-1C53BA40857B}" destId="{DFEB8CFB-EBC2-4715-A807-64E61B07D027}" srcOrd="1" destOrd="0" parTransId="{A9BD665C-D2E4-4586-B8C3-499364B3606B}" sibTransId="{D5A62422-F966-49B4-AFCD-6DA2156D00D0}"/>
    <dgm:cxn modelId="{92173EA8-A04E-4401-B7F4-B5ADE6C64AFC}" srcId="{680B6E2B-D67E-4298-957A-1C53BA40857B}" destId="{AEACBE59-94A1-4506-8989-9EE86CDDD193}" srcOrd="2" destOrd="0" parTransId="{75DB0C46-F909-45EC-8C91-56A0B25654D4}" sibTransId="{9FB2E292-719C-41DA-820F-01BD61216B6E}"/>
    <dgm:cxn modelId="{B0138117-904B-4C0D-BCB8-4C51B197DE97}" type="presOf" srcId="{175F07F8-5DDE-4761-A2D3-E13A422826C1}" destId="{CFFF7620-9901-40E1-8FEA-029FEEFAC5CC}" srcOrd="0" destOrd="0" presId="urn:microsoft.com/office/officeart/2005/8/layout/hierarchy4"/>
    <dgm:cxn modelId="{66826C21-3131-4C22-92B9-3572B6CBFD54}" type="presParOf" srcId="{CFFF7620-9901-40E1-8FEA-029FEEFAC5CC}" destId="{9E14DEC6-5C23-47B3-BC7B-3F6EEE1A1F9D}" srcOrd="0" destOrd="0" presId="urn:microsoft.com/office/officeart/2005/8/layout/hierarchy4"/>
    <dgm:cxn modelId="{1E736BE7-62A1-4BBF-B7A3-89A4ECB03D0F}" type="presParOf" srcId="{9E14DEC6-5C23-47B3-BC7B-3F6EEE1A1F9D}" destId="{376947FA-B289-4FEF-B89F-0E4EFC819640}" srcOrd="0" destOrd="0" presId="urn:microsoft.com/office/officeart/2005/8/layout/hierarchy4"/>
    <dgm:cxn modelId="{9D50A648-4245-459F-83C3-4188291BE6AD}" type="presOf" srcId="{58D7E427-ACE6-4665-920A-9D43E1448310}" destId="{376947FA-B289-4FEF-B89F-0E4EFC819640}" srcOrd="0" destOrd="0" presId="urn:microsoft.com/office/officeart/2005/8/layout/hierarchy4"/>
    <dgm:cxn modelId="{0FE2A877-BD6D-4EE2-B5F3-C0BEEE817F7F}" type="presParOf" srcId="{9E14DEC6-5C23-47B3-BC7B-3F6EEE1A1F9D}" destId="{B9382E3D-378D-4B78-B411-06841A09360F}" srcOrd="1" destOrd="0" presId="urn:microsoft.com/office/officeart/2005/8/layout/hierarchy4"/>
    <dgm:cxn modelId="{254A398E-FF3B-49B4-B288-9E3EC14D9E6F}" type="presParOf" srcId="{9E14DEC6-5C23-47B3-BC7B-3F6EEE1A1F9D}" destId="{56CDB17A-430F-4291-B737-352EE21BFC3D}" srcOrd="2" destOrd="0" presId="urn:microsoft.com/office/officeart/2005/8/layout/hierarchy4"/>
    <dgm:cxn modelId="{EC350186-7798-420F-B464-9E3BBED2DD60}" type="presParOf" srcId="{56CDB17A-430F-4291-B737-352EE21BFC3D}" destId="{B0BB9516-66BC-48A1-B11F-D1959646218C}" srcOrd="0" destOrd="0" presId="urn:microsoft.com/office/officeart/2005/8/layout/hierarchy4"/>
    <dgm:cxn modelId="{6EC91DAF-7E87-481B-A80C-624AB0B28D21}" type="presParOf" srcId="{B0BB9516-66BC-48A1-B11F-D1959646218C}" destId="{57F917DE-613C-4B9A-8B96-64743727C632}" srcOrd="0" destOrd="0" presId="urn:microsoft.com/office/officeart/2005/8/layout/hierarchy4"/>
    <dgm:cxn modelId="{52B989E4-CE2B-44A6-9B48-E96428FE89CD}" type="presOf" srcId="{310BAC52-43F3-4421-B885-0B389FC7A49C}" destId="{57F917DE-613C-4B9A-8B96-64743727C632}" srcOrd="0" destOrd="0" presId="urn:microsoft.com/office/officeart/2005/8/layout/hierarchy4"/>
    <dgm:cxn modelId="{CA310001-57CD-4993-9440-89DFF2AA73BE}" type="presParOf" srcId="{B0BB9516-66BC-48A1-B11F-D1959646218C}" destId="{2211E087-1F3A-42E5-8213-C9C8619894E1}" srcOrd="1" destOrd="0" presId="urn:microsoft.com/office/officeart/2005/8/layout/hierarchy4"/>
    <dgm:cxn modelId="{195FC132-889F-4146-87F0-40F52538A941}" type="presParOf" srcId="{B0BB9516-66BC-48A1-B11F-D1959646218C}" destId="{6BB215D5-ECDF-41E4-B6B2-C72306DF6B99}" srcOrd="2" destOrd="0" presId="urn:microsoft.com/office/officeart/2005/8/layout/hierarchy4"/>
    <dgm:cxn modelId="{696CCD3D-F3D5-4B7C-8F89-090479F18EC8}" type="presParOf" srcId="{6BB215D5-ECDF-41E4-B6B2-C72306DF6B99}" destId="{6973E5B9-AE0E-4143-805F-B616EDEA7C48}" srcOrd="0" destOrd="0" presId="urn:microsoft.com/office/officeart/2005/8/layout/hierarchy4"/>
    <dgm:cxn modelId="{E8239F6A-F92E-45BB-93DD-443D0F631CC9}" type="presParOf" srcId="{6973E5B9-AE0E-4143-805F-B616EDEA7C48}" destId="{091509F9-119E-4385-9027-337972049CA1}" srcOrd="0" destOrd="0" presId="urn:microsoft.com/office/officeart/2005/8/layout/hierarchy4"/>
    <dgm:cxn modelId="{A777AA0A-5653-4D8D-A15D-BCDAF76B252D}" type="presOf" srcId="{A7F07964-096C-4325-BDEE-D6016665627D}" destId="{091509F9-119E-4385-9027-337972049CA1}" srcOrd="0" destOrd="0" presId="urn:microsoft.com/office/officeart/2005/8/layout/hierarchy4"/>
    <dgm:cxn modelId="{591ED2A2-61BD-4FC5-8BA2-CA15ED3117E1}" type="presParOf" srcId="{6973E5B9-AE0E-4143-805F-B616EDEA7C48}" destId="{51A1F764-1B0E-4B1B-B6F8-1E6A63D90FF1}" srcOrd="1" destOrd="0" presId="urn:microsoft.com/office/officeart/2005/8/layout/hierarchy4"/>
    <dgm:cxn modelId="{F37B04FD-148F-47D3-AE0B-56E0E519C590}" type="presParOf" srcId="{6BB215D5-ECDF-41E4-B6B2-C72306DF6B99}" destId="{6AE7F887-5FA0-404C-B662-890D3074DDD3}" srcOrd="1" destOrd="0" presId="urn:microsoft.com/office/officeart/2005/8/layout/hierarchy4"/>
    <dgm:cxn modelId="{73F4ABC7-447A-4C49-B5BA-78391032C237}" type="presParOf" srcId="{6BB215D5-ECDF-41E4-B6B2-C72306DF6B99}" destId="{4B1A1221-ED05-4E4E-9D3D-629981B9200D}" srcOrd="2" destOrd="0" presId="urn:microsoft.com/office/officeart/2005/8/layout/hierarchy4"/>
    <dgm:cxn modelId="{99F91125-64B1-4BE2-93AA-3530AC6E71BE}" type="presParOf" srcId="{4B1A1221-ED05-4E4E-9D3D-629981B9200D}" destId="{6F5D008E-E776-4815-8449-DF4AEF2F52E7}" srcOrd="0" destOrd="0" presId="urn:microsoft.com/office/officeart/2005/8/layout/hierarchy4"/>
    <dgm:cxn modelId="{EB63FF0A-BF13-44DF-AE9B-FF14122D6589}" type="presOf" srcId="{57B3B625-932D-4018-A170-DB125E6ACCFB}" destId="{6F5D008E-E776-4815-8449-DF4AEF2F52E7}" srcOrd="0" destOrd="0" presId="urn:microsoft.com/office/officeart/2005/8/layout/hierarchy4"/>
    <dgm:cxn modelId="{A268DDEB-AAA8-4050-9013-0160AB5DD300}" type="presParOf" srcId="{4B1A1221-ED05-4E4E-9D3D-629981B9200D}" destId="{071E87E7-A61B-48EB-8578-34593D09547D}" srcOrd="1" destOrd="0" presId="urn:microsoft.com/office/officeart/2005/8/layout/hierarchy4"/>
    <dgm:cxn modelId="{F6BFC06B-F6FB-48DD-BC36-EAAD8D68F249}" type="presParOf" srcId="{6BB215D5-ECDF-41E4-B6B2-C72306DF6B99}" destId="{7977B3BD-D6D7-4297-A094-2BCE42BA0469}" srcOrd="3" destOrd="0" presId="urn:microsoft.com/office/officeart/2005/8/layout/hierarchy4"/>
    <dgm:cxn modelId="{5650C88B-ECC0-447B-ADD5-802CF0A8334F}" type="presParOf" srcId="{6BB215D5-ECDF-41E4-B6B2-C72306DF6B99}" destId="{2D9691D2-5A34-4F85-8AFE-0246C2F3A05C}" srcOrd="4" destOrd="0" presId="urn:microsoft.com/office/officeart/2005/8/layout/hierarchy4"/>
    <dgm:cxn modelId="{18B2AC29-CE05-4DCA-B67D-1FE4E7AD22B9}" type="presParOf" srcId="{2D9691D2-5A34-4F85-8AFE-0246C2F3A05C}" destId="{C68170AB-1798-46F2-A6CD-4927EBA6D091}" srcOrd="0" destOrd="0" presId="urn:microsoft.com/office/officeart/2005/8/layout/hierarchy4"/>
    <dgm:cxn modelId="{A4B903F2-4FC1-4939-A4CE-F27C141CF57A}" type="presOf" srcId="{37517332-1CA2-4FEB-9E54-13054ADC2E71}" destId="{C68170AB-1798-46F2-A6CD-4927EBA6D091}" srcOrd="0" destOrd="0" presId="urn:microsoft.com/office/officeart/2005/8/layout/hierarchy4"/>
    <dgm:cxn modelId="{94B38F93-536B-4947-AD19-4B5F008BDF61}" type="presParOf" srcId="{2D9691D2-5A34-4F85-8AFE-0246C2F3A05C}" destId="{D080B5A0-4C6D-4C47-BF38-9FCEE0AEDFEC}" srcOrd="1" destOrd="0" presId="urn:microsoft.com/office/officeart/2005/8/layout/hierarchy4"/>
    <dgm:cxn modelId="{D06A912A-F233-4767-A484-B9DB588B0483}" type="presParOf" srcId="{56CDB17A-430F-4291-B737-352EE21BFC3D}" destId="{15F02117-CDE1-4820-9B0D-BE5ED3A15760}" srcOrd="1" destOrd="0" presId="urn:microsoft.com/office/officeart/2005/8/layout/hierarchy4"/>
    <dgm:cxn modelId="{A457FBDD-AD71-471B-AA6B-AEFA95B52603}" type="presParOf" srcId="{56CDB17A-430F-4291-B737-352EE21BFC3D}" destId="{07555CD1-106F-472C-9C0A-CF909F5A35E3}" srcOrd="2" destOrd="0" presId="urn:microsoft.com/office/officeart/2005/8/layout/hierarchy4"/>
    <dgm:cxn modelId="{ED91E0AF-3914-4261-86A5-4CC9FA241CEC}" type="presParOf" srcId="{07555CD1-106F-472C-9C0A-CF909F5A35E3}" destId="{A7F20A0F-04BA-40FA-B681-2013F3F63065}" srcOrd="0" destOrd="0" presId="urn:microsoft.com/office/officeart/2005/8/layout/hierarchy4"/>
    <dgm:cxn modelId="{B5DB3BFA-F036-4DA4-B0CE-EE9F538F6A88}" type="presOf" srcId="{680B6E2B-D67E-4298-957A-1C53BA40857B}" destId="{A7F20A0F-04BA-40FA-B681-2013F3F63065}" srcOrd="0" destOrd="0" presId="urn:microsoft.com/office/officeart/2005/8/layout/hierarchy4"/>
    <dgm:cxn modelId="{E04C9386-299E-4AD3-9A40-766F69B24BED}" type="presParOf" srcId="{07555CD1-106F-472C-9C0A-CF909F5A35E3}" destId="{F4900BAD-CC12-41F2-9A13-E25DC258F2EF}" srcOrd="1" destOrd="0" presId="urn:microsoft.com/office/officeart/2005/8/layout/hierarchy4"/>
    <dgm:cxn modelId="{E6ACBFE1-83C4-4F65-AF2A-2EC7EF7782C8}" type="presParOf" srcId="{07555CD1-106F-472C-9C0A-CF909F5A35E3}" destId="{081B71A7-2B73-4A2D-AF0A-73F08BDC5BDD}" srcOrd="2" destOrd="0" presId="urn:microsoft.com/office/officeart/2005/8/layout/hierarchy4"/>
    <dgm:cxn modelId="{BBE76492-BEF3-4ACE-82A5-F59A73A29C94}" type="presParOf" srcId="{081B71A7-2B73-4A2D-AF0A-73F08BDC5BDD}" destId="{8FAB3608-0AA2-448A-AFF3-FC5FA51BEE9D}" srcOrd="0" destOrd="0" presId="urn:microsoft.com/office/officeart/2005/8/layout/hierarchy4"/>
    <dgm:cxn modelId="{89BED022-D574-4CF2-8E2B-F143925CF980}" type="presParOf" srcId="{8FAB3608-0AA2-448A-AFF3-FC5FA51BEE9D}" destId="{42603207-BE91-46B7-928B-852C04B80AA0}" srcOrd="0" destOrd="0" presId="urn:microsoft.com/office/officeart/2005/8/layout/hierarchy4"/>
    <dgm:cxn modelId="{C7F5368F-140E-4C4D-A1BE-5307D1F3ADD0}" type="presOf" srcId="{71FC50A9-645C-49FD-A44F-CA0788228C4D}" destId="{42603207-BE91-46B7-928B-852C04B80AA0}" srcOrd="0" destOrd="0" presId="urn:microsoft.com/office/officeart/2005/8/layout/hierarchy4"/>
    <dgm:cxn modelId="{185C7B3A-0D48-49A5-A154-95EFFCC2E828}" type="presParOf" srcId="{8FAB3608-0AA2-448A-AFF3-FC5FA51BEE9D}" destId="{F69571AD-D10E-48BE-AAAD-6E363C29313D}" srcOrd="1" destOrd="0" presId="urn:microsoft.com/office/officeart/2005/8/layout/hierarchy4"/>
    <dgm:cxn modelId="{7FFF403F-D060-46F6-8373-79587E5E33C7}" type="presParOf" srcId="{081B71A7-2B73-4A2D-AF0A-73F08BDC5BDD}" destId="{F0D3EFB7-B108-4C3F-A027-356E15F04391}" srcOrd="1" destOrd="0" presId="urn:microsoft.com/office/officeart/2005/8/layout/hierarchy4"/>
    <dgm:cxn modelId="{35FCC134-E1D1-482D-B598-08224A292F59}" type="presParOf" srcId="{081B71A7-2B73-4A2D-AF0A-73F08BDC5BDD}" destId="{CCD3D724-A98E-4F92-88BF-19593389B983}" srcOrd="2" destOrd="0" presId="urn:microsoft.com/office/officeart/2005/8/layout/hierarchy4"/>
    <dgm:cxn modelId="{9A27D451-9FD7-44D4-BABF-0057F6FED805}" type="presParOf" srcId="{CCD3D724-A98E-4F92-88BF-19593389B983}" destId="{DC83E9A2-4F7F-4079-B015-BEE492E71DCA}" srcOrd="0" destOrd="0" presId="urn:microsoft.com/office/officeart/2005/8/layout/hierarchy4"/>
    <dgm:cxn modelId="{2B6BA1E8-4B64-4225-89E4-6C5DF43F5E4E}" type="presOf" srcId="{DFEB8CFB-EBC2-4715-A807-64E61B07D027}" destId="{DC83E9A2-4F7F-4079-B015-BEE492E71DCA}" srcOrd="0" destOrd="0" presId="urn:microsoft.com/office/officeart/2005/8/layout/hierarchy4"/>
    <dgm:cxn modelId="{98D89B29-DA84-4E8C-87AA-E42985BC0EE7}" type="presParOf" srcId="{CCD3D724-A98E-4F92-88BF-19593389B983}" destId="{2FC36BC1-20BD-4A1B-81A6-B3957D656027}" srcOrd="1" destOrd="0" presId="urn:microsoft.com/office/officeart/2005/8/layout/hierarchy4"/>
    <dgm:cxn modelId="{003C1048-561E-450A-A967-5D41AC022640}" type="presParOf" srcId="{081B71A7-2B73-4A2D-AF0A-73F08BDC5BDD}" destId="{F2DA5721-033D-4DA9-A824-E09B85EDA0EA}" srcOrd="3" destOrd="0" presId="urn:microsoft.com/office/officeart/2005/8/layout/hierarchy4"/>
    <dgm:cxn modelId="{37A6D942-60D6-4E68-BA48-5331F7245830}" type="presParOf" srcId="{081B71A7-2B73-4A2D-AF0A-73F08BDC5BDD}" destId="{50FDD7CA-4162-4DA1-ADD4-86F030B3B1FB}" srcOrd="4" destOrd="0" presId="urn:microsoft.com/office/officeart/2005/8/layout/hierarchy4"/>
    <dgm:cxn modelId="{6A19AA80-5755-4DBA-8F72-216811FFDCBB}" type="presParOf" srcId="{50FDD7CA-4162-4DA1-ADD4-86F030B3B1FB}" destId="{FE07ADBB-2F35-494B-ACA2-C5705BC16C12}" srcOrd="0" destOrd="0" presId="urn:microsoft.com/office/officeart/2005/8/layout/hierarchy4"/>
    <dgm:cxn modelId="{936185FF-692B-4D58-B50D-C5F6C6FA8FB2}" type="presOf" srcId="{AEACBE59-94A1-4506-8989-9EE86CDDD193}" destId="{FE07ADBB-2F35-494B-ACA2-C5705BC16C12}" srcOrd="0" destOrd="0" presId="urn:microsoft.com/office/officeart/2005/8/layout/hierarchy4"/>
    <dgm:cxn modelId="{7A0BE9C1-5686-42A3-AF15-FE706F1E3FE8}" type="presParOf" srcId="{50FDD7CA-4162-4DA1-ADD4-86F030B3B1FB}" destId="{404CD573-F1EC-4B55-BBEA-32B13BDA466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4" name=""/>
      <dsp:cNvGrpSpPr/>
    </dsp:nvGrpSpPr>
    <dsp:grpSpPr/>
    <dsp:sp modelId="{B8A37B5C-4875-467A-B85F-88B084815EFF}">
      <dsp:nvSpPr>
        <dsp:cNvPr id="5" name=""/>
        <dsp:cNvSpPr/>
      </dsp:nvSpPr>
      <dsp:spPr>
        <a:xfrm>
          <a:off x="1442761" y="2601"/>
          <a:ext cx="5323388" cy="13308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u="sng" kern="120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Демографический скачок </a:t>
          </a:r>
        </a:p>
      </dsp:txBody>
      <dsp:txXfrm>
        <a:off x="1481740" y="41580"/>
        <a:ext cx="5245430" cy="1252889"/>
      </dsp:txXfrm>
    </dsp:sp>
    <dsp:sp modelId="{ECFB385F-C86A-4A73-9CBA-6713DFF62F6A}">
      <dsp:nvSpPr>
        <dsp:cNvPr id="6" name=""/>
        <dsp:cNvSpPr/>
      </dsp:nvSpPr>
      <dsp:spPr>
        <a:xfrm rot="5400000">
          <a:off x="3854922" y="1366720"/>
          <a:ext cx="499067" cy="598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/>
        </a:p>
      </dsp:txBody>
      <dsp:txXfrm rot="-5400000">
        <a:off x="3924791" y="1416627"/>
        <a:ext cx="359329" cy="349347"/>
      </dsp:txXfrm>
    </dsp:sp>
    <dsp:sp modelId="{CE9B54D1-3BEA-492F-B0C5-135BFD4267A8}">
      <dsp:nvSpPr>
        <dsp:cNvPr id="7" name=""/>
        <dsp:cNvSpPr/>
      </dsp:nvSpPr>
      <dsp:spPr>
        <a:xfrm>
          <a:off x="192856" y="1998872"/>
          <a:ext cx="7823198" cy="1330847"/>
        </a:xfrm>
        <a:prstGeom prst="roundRect">
          <a:avLst>
            <a:gd name="adj" fmla="val 10000"/>
          </a:avLst>
        </a:prstGeom>
        <a:solidFill>
          <a:schemeClr val="accent3">
            <a:hueOff val="-472186"/>
            <a:satOff val="-23718"/>
            <a:lumOff val="-8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u="sng" kern="120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Миграция</a:t>
          </a:r>
          <a:r>
            <a:rPr lang="ru-RU" sz="2400" b="1" i="1" kern="120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-</a:t>
          </a:r>
          <a:r>
            <a:rPr lang="ru-RU" sz="2000" b="1" i="1" kern="120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переселение людей из одного региона (государства, страны) в другой, в ряде случаев большими группами и на большие расстояния</a:t>
          </a:r>
        </a:p>
      </dsp:txBody>
      <dsp:txXfrm>
        <a:off x="231835" y="2037851"/>
        <a:ext cx="7745240" cy="1252889"/>
      </dsp:txXfrm>
    </dsp:sp>
    <dsp:sp modelId="{83E0F37A-01C1-4045-BC13-001C2C9598FF}">
      <dsp:nvSpPr>
        <dsp:cNvPr id="8" name=""/>
        <dsp:cNvSpPr/>
      </dsp:nvSpPr>
      <dsp:spPr>
        <a:xfrm rot="5400000">
          <a:off x="3854922" y="3362990"/>
          <a:ext cx="499067" cy="598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944372"/>
            <a:satOff val="-47437"/>
            <a:lumOff val="-1647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/>
        </a:p>
      </dsp:txBody>
      <dsp:txXfrm rot="-5400000">
        <a:off x="3924791" y="3412897"/>
        <a:ext cx="359329" cy="349347"/>
      </dsp:txXfrm>
    </dsp:sp>
    <dsp:sp modelId="{09889D31-26A7-4C9B-8109-AF936C862B05}">
      <dsp:nvSpPr>
        <dsp:cNvPr id="9" name=""/>
        <dsp:cNvSpPr/>
      </dsp:nvSpPr>
      <dsp:spPr>
        <a:xfrm>
          <a:off x="-164848" y="3995143"/>
          <a:ext cx="8538608" cy="1330847"/>
        </a:xfrm>
        <a:prstGeom prst="roundRect">
          <a:avLst>
            <a:gd name="adj" fmla="val 10000"/>
          </a:avLst>
        </a:prstGeom>
        <a:solidFill>
          <a:schemeClr val="accent3">
            <a:hueOff val="-944372"/>
            <a:satOff val="-47437"/>
            <a:lumOff val="-1647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u="sng" kern="120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Урбанизация</a:t>
          </a:r>
          <a:r>
            <a:rPr lang="ru-RU" sz="2400" b="1" i="1" kern="120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 - </a:t>
          </a:r>
          <a:r>
            <a:rPr lang="ru-RU" sz="2000" b="1" i="1" kern="120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процесс повышения роли городов, городской культуры и «городских отношений» в развитии общества, увеличение численности городского населения по сравнению с сель</a:t>
          </a:r>
          <a:r>
            <a:rPr lang="ru-RU" sz="2000" kern="1200"/>
            <a:t>ским</a:t>
          </a:r>
        </a:p>
      </dsp:txBody>
      <dsp:txXfrm>
        <a:off x="-125869" y="4034122"/>
        <a:ext cx="8460650" cy="1252889"/>
      </dsp:txXfrm>
    </dsp:sp>
  </dsp:spTree>
</dsp:drawing>
</file>

<file path=ppt/diagrams/drawing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0" name=""/>
      <dsp:cNvGrpSpPr/>
    </dsp:nvGrpSpPr>
    <dsp:grpSpPr/>
    <dsp:sp modelId="{622E7426-D97E-4AE7-803F-99FDCE89AF85}">
      <dsp:nvSpPr>
        <dsp:cNvPr id="11" name=""/>
        <dsp:cNvSpPr/>
      </dsp:nvSpPr>
      <dsp:spPr>
        <a:xfrm>
          <a:off x="0" y="0"/>
          <a:ext cx="8208912" cy="1317746"/>
        </a:xfrm>
        <a:prstGeom prst="rect">
          <a:avLst/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i="1" kern="1200">
              <a:ln w="0"/>
              <a:solidFill>
                <a:srgbClr val="C00000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Неравномерность развития экономики </a:t>
          </a:r>
        </a:p>
      </dsp:txBody>
      <dsp:txXfrm>
        <a:off x="0" y="0"/>
        <a:ext cx="8208912" cy="1317746"/>
      </dsp:txXfrm>
    </dsp:sp>
    <dsp:sp modelId="{6C3EDC50-4119-4AFB-B249-49015B2676F6}">
      <dsp:nvSpPr>
        <dsp:cNvPr id="12" name=""/>
        <dsp:cNvSpPr/>
      </dsp:nvSpPr>
      <dsp:spPr>
        <a:xfrm>
          <a:off x="4008" y="1317746"/>
          <a:ext cx="2733631" cy="276726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u="sng" kern="1200">
              <a:latin typeface="Times New Roman" pitchFamily="18" charset="0"/>
              <a:ea typeface="Calibri"/>
              <a:cs typeface="Times New Roman" pitchFamily="18" charset="0"/>
            </a:rPr>
            <a:t>Первый эшелон</a:t>
          </a:r>
          <a:r>
            <a:rPr lang="ru-RU" sz="2800" b="1" u="sng" kern="1200">
              <a:latin typeface="Times New Roman" pitchFamily="18" charset="0"/>
              <a:ea typeface="Calibri"/>
              <a:cs typeface="Times New Roman" pitchFamily="18" charset="0"/>
            </a:rPr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>
              <a:latin typeface="Times New Roman" pitchFamily="18" charset="0"/>
              <a:ea typeface="Calibri"/>
              <a:cs typeface="Times New Roman" pitchFamily="18" charset="0"/>
            </a:rPr>
            <a:t> </a:t>
          </a:r>
          <a:r>
            <a:rPr lang="ru-RU" sz="2100" b="1" kern="1200">
              <a:latin typeface="Times New Roman" pitchFamily="18" charset="0"/>
              <a:ea typeface="Calibri"/>
              <a:cs typeface="Times New Roman" pitchFamily="18" charset="0"/>
            </a:rPr>
            <a:t>США, Англия, Германия,</a:t>
          </a:r>
          <a:br>
            <a:rPr lang="ru-RU" sz="2100" b="1" kern="1200">
              <a:latin typeface="Times New Roman" pitchFamily="18" charset="0"/>
              <a:ea typeface="Calibri"/>
              <a:cs typeface="Times New Roman" pitchFamily="18" charset="0"/>
            </a:rPr>
          </a:br>
          <a:r>
            <a:rPr lang="ru-RU" sz="2100" b="1" kern="1200">
              <a:latin typeface="Times New Roman" pitchFamily="18" charset="0"/>
              <a:ea typeface="Calibri"/>
              <a:cs typeface="Times New Roman" pitchFamily="18" charset="0"/>
            </a:rPr>
            <a:t>Франция, Бельгия</a:t>
          </a:r>
          <a:endParaRPr lang="ru-RU" sz="2100" b="1" kern="1200">
            <a:latin typeface="Times New Roman" pitchFamily="18" charset="0"/>
            <a:cs typeface="Times New Roman" pitchFamily="18" charset="0"/>
          </a:endParaRPr>
        </a:p>
      </dsp:txBody>
      <dsp:txXfrm>
        <a:off x="4008" y="1317746"/>
        <a:ext cx="2733631" cy="2767267"/>
      </dsp:txXfrm>
    </dsp:sp>
    <dsp:sp modelId="{8EA3AEEB-8444-4867-9987-82628C0B6D72}">
      <dsp:nvSpPr>
        <dsp:cNvPr id="13" name=""/>
        <dsp:cNvSpPr/>
      </dsp:nvSpPr>
      <dsp:spPr>
        <a:xfrm>
          <a:off x="2737640" y="1317746"/>
          <a:ext cx="2733631" cy="2767267"/>
        </a:xfrm>
        <a:prstGeom prst="rect">
          <a:avLst/>
        </a:prstGeom>
        <a:gradFill rotWithShape="0">
          <a:gsLst>
            <a:gs pos="0">
              <a:schemeClr val="accent3">
                <a:hueOff val="-472186"/>
                <a:satOff val="-23718"/>
                <a:lumOff val="-823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-472186"/>
                <a:satOff val="-23718"/>
                <a:lumOff val="-823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-472186"/>
                <a:satOff val="-23718"/>
                <a:lumOff val="-823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u="sng" kern="1200">
              <a:latin typeface="Times New Roman" pitchFamily="18" charset="0"/>
              <a:ea typeface="Calibri"/>
              <a:cs typeface="Times New Roman" pitchFamily="18" charset="0"/>
            </a:rPr>
            <a:t>Второй эшелон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>
              <a:latin typeface="Times New Roman" pitchFamily="18" charset="0"/>
              <a:ea typeface="Calibri"/>
              <a:cs typeface="Times New Roman" pitchFamily="18" charset="0"/>
            </a:rPr>
            <a:t>Россия, Швеция, Италия, Япония, Австро-Венгрия, Канада.</a:t>
          </a:r>
          <a:endParaRPr lang="ru-RU" sz="2100" b="1" kern="1200">
            <a:latin typeface="Times New Roman" pitchFamily="18" charset="0"/>
            <a:cs typeface="Times New Roman" pitchFamily="18" charset="0"/>
          </a:endParaRPr>
        </a:p>
      </dsp:txBody>
      <dsp:txXfrm>
        <a:off x="2737640" y="1317746"/>
        <a:ext cx="2733631" cy="2767267"/>
      </dsp:txXfrm>
    </dsp:sp>
    <dsp:sp modelId="{9FDFDE5E-9835-4E10-B8E7-B791DF310404}">
      <dsp:nvSpPr>
        <dsp:cNvPr id="14" name=""/>
        <dsp:cNvSpPr/>
      </dsp:nvSpPr>
      <dsp:spPr>
        <a:xfrm>
          <a:off x="5471271" y="1317746"/>
          <a:ext cx="2733631" cy="2767267"/>
        </a:xfrm>
        <a:prstGeom prst="rect">
          <a:avLst/>
        </a:prstGeom>
        <a:gradFill rotWithShape="0">
          <a:gsLst>
            <a:gs pos="0">
              <a:schemeClr val="accent3">
                <a:hueOff val="-944372"/>
                <a:satOff val="-47437"/>
                <a:lumOff val="-1647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-944372"/>
                <a:satOff val="-47437"/>
                <a:lumOff val="-1647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-944372"/>
                <a:satOff val="-47437"/>
                <a:lumOff val="-1647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u="sng" kern="1200">
              <a:latin typeface="Times New Roman" pitchFamily="18" charset="0"/>
              <a:ea typeface="Calibri"/>
              <a:cs typeface="Times New Roman" pitchFamily="18" charset="0"/>
            </a:rPr>
            <a:t>Третий эшелон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>
              <a:latin typeface="Times New Roman" pitchFamily="18" charset="0"/>
              <a:ea typeface="Calibri"/>
              <a:cs typeface="Times New Roman" pitchFamily="18" charset="0"/>
            </a:rPr>
            <a:t> </a:t>
          </a:r>
          <a:r>
            <a:rPr lang="ru-RU" sz="2100" b="1" kern="1200">
              <a:latin typeface="Times New Roman" pitchFamily="18" charset="0"/>
              <a:ea typeface="Calibri"/>
              <a:cs typeface="Times New Roman" pitchFamily="18" charset="0"/>
            </a:rPr>
            <a:t>страны Азии, Латинской Америки, Африки</a:t>
          </a:r>
        </a:p>
      </dsp:txBody>
      <dsp:txXfrm>
        <a:off x="5471271" y="1317746"/>
        <a:ext cx="2733631" cy="2767267"/>
      </dsp:txXfrm>
    </dsp:sp>
    <dsp:sp modelId="{0A1FF9F0-6268-4AA8-9D53-AE79D1E3C7DA}">
      <dsp:nvSpPr>
        <dsp:cNvPr id="15" name=""/>
        <dsp:cNvSpPr/>
      </dsp:nvSpPr>
      <dsp:spPr>
        <a:xfrm>
          <a:off x="0" y="4085013"/>
          <a:ext cx="8208912" cy="307474"/>
        </a:xfrm>
        <a:prstGeom prst="rect">
          <a:avLst/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</dsp:spTree>
</dsp:drawing>
</file>

<file path=ppt/diagrams/drawing3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9699" name=""/>
      <dsp:cNvGrpSpPr/>
    </dsp:nvGrpSpPr>
    <dsp:grpSpPr/>
    <dsp:sp modelId="{376947FA-B289-4FEF-B89F-0E4EFC819640}">
      <dsp:nvSpPr>
        <dsp:cNvPr id="29700" name=""/>
        <dsp:cNvSpPr/>
      </dsp:nvSpPr>
      <dsp:spPr>
        <a:xfrm>
          <a:off x="1439" y="1974"/>
          <a:ext cx="8091253" cy="6334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>
              <a:latin typeface="Times New Roman" pitchFamily="18" charset="0"/>
              <a:cs typeface="Times New Roman" pitchFamily="18" charset="0"/>
            </a:rPr>
            <a:t>Сословия Российского общества</a:t>
          </a:r>
        </a:p>
      </dsp:txBody>
      <dsp:txXfrm>
        <a:off x="19992" y="20527"/>
        <a:ext cx="8054147" cy="596332"/>
      </dsp:txXfrm>
    </dsp:sp>
    <dsp:sp modelId="{57F917DE-613C-4B9A-8B96-64743727C632}">
      <dsp:nvSpPr>
        <dsp:cNvPr id="29701" name=""/>
        <dsp:cNvSpPr/>
      </dsp:nvSpPr>
      <dsp:spPr>
        <a:xfrm>
          <a:off x="9337" y="862492"/>
          <a:ext cx="3882992" cy="394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i="1" kern="1200">
              <a:latin typeface="Times New Roman" pitchFamily="18" charset="0"/>
              <a:cs typeface="Times New Roman" pitchFamily="18" charset="0"/>
            </a:rPr>
            <a:t>Служилые</a:t>
          </a:r>
        </a:p>
      </dsp:txBody>
      <dsp:txXfrm>
        <a:off x="20880" y="874035"/>
        <a:ext cx="3859906" cy="371035"/>
      </dsp:txXfrm>
    </dsp:sp>
    <dsp:sp modelId="{091509F9-119E-4385-9027-337972049CA1}">
      <dsp:nvSpPr>
        <dsp:cNvPr id="29702" name=""/>
        <dsp:cNvSpPr/>
      </dsp:nvSpPr>
      <dsp:spPr>
        <a:xfrm>
          <a:off x="9337" y="1483692"/>
          <a:ext cx="1089286" cy="15354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latin typeface="Times New Roman" pitchFamily="18" charset="0"/>
              <a:cs typeface="Times New Roman" pitchFamily="18" charset="0"/>
            </a:rPr>
            <a:t>Дворяне</a:t>
          </a:r>
        </a:p>
      </dsp:txBody>
      <dsp:txXfrm>
        <a:off x="41241" y="1515596"/>
        <a:ext cx="1025478" cy="1471652"/>
      </dsp:txXfrm>
    </dsp:sp>
    <dsp:sp modelId="{6F5D008E-E776-4815-8449-DF4AEF2F52E7}">
      <dsp:nvSpPr>
        <dsp:cNvPr id="29703" name=""/>
        <dsp:cNvSpPr/>
      </dsp:nvSpPr>
      <dsp:spPr>
        <a:xfrm>
          <a:off x="1111871" y="1483692"/>
          <a:ext cx="1522124" cy="15354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latin typeface="Times New Roman" pitchFamily="18" charset="0"/>
              <a:cs typeface="Times New Roman" pitchFamily="18" charset="0"/>
            </a:rPr>
            <a:t>Духовенство</a:t>
          </a:r>
        </a:p>
      </dsp:txBody>
      <dsp:txXfrm>
        <a:off x="1156452" y="1528273"/>
        <a:ext cx="1432962" cy="1446298"/>
      </dsp:txXfrm>
    </dsp:sp>
    <dsp:sp modelId="{C68170AB-1798-46F2-A6CD-4927EBA6D091}">
      <dsp:nvSpPr>
        <dsp:cNvPr id="29704" name=""/>
        <dsp:cNvSpPr/>
      </dsp:nvSpPr>
      <dsp:spPr>
        <a:xfrm>
          <a:off x="2668972" y="1475984"/>
          <a:ext cx="1160418" cy="15354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latin typeface="Times New Roman" pitchFamily="18" charset="0"/>
              <a:cs typeface="Times New Roman" pitchFamily="18" charset="0"/>
            </a:rPr>
            <a:t>Казаки</a:t>
          </a:r>
        </a:p>
      </dsp:txBody>
      <dsp:txXfrm>
        <a:off x="2702959" y="1509971"/>
        <a:ext cx="1092444" cy="1467486"/>
      </dsp:txXfrm>
    </dsp:sp>
    <dsp:sp modelId="{A7F20A0F-04BA-40FA-B681-2013F3F63065}">
      <dsp:nvSpPr>
        <dsp:cNvPr id="29705" name=""/>
        <dsp:cNvSpPr/>
      </dsp:nvSpPr>
      <dsp:spPr>
        <a:xfrm>
          <a:off x="4003494" y="862492"/>
          <a:ext cx="4081301" cy="437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i="1" kern="1200">
              <a:latin typeface="Times New Roman" pitchFamily="18" charset="0"/>
              <a:cs typeface="Times New Roman" pitchFamily="18" charset="0"/>
            </a:rPr>
            <a:t>Податные</a:t>
          </a:r>
        </a:p>
      </dsp:txBody>
      <dsp:txXfrm>
        <a:off x="4016320" y="875318"/>
        <a:ext cx="4055649" cy="412276"/>
      </dsp:txXfrm>
    </dsp:sp>
    <dsp:sp modelId="{42603207-BE91-46B7-928B-852C04B80AA0}">
      <dsp:nvSpPr>
        <dsp:cNvPr id="29706" name=""/>
        <dsp:cNvSpPr/>
      </dsp:nvSpPr>
      <dsp:spPr>
        <a:xfrm>
          <a:off x="4003494" y="1527498"/>
          <a:ext cx="1323379" cy="15354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latin typeface="Times New Roman" pitchFamily="18" charset="0"/>
              <a:cs typeface="Times New Roman" pitchFamily="18" charset="0"/>
            </a:rPr>
            <a:t>Крестьяне</a:t>
          </a:r>
        </a:p>
      </dsp:txBody>
      <dsp:txXfrm>
        <a:off x="4042254" y="1566258"/>
        <a:ext cx="1245859" cy="1457940"/>
      </dsp:txXfrm>
    </dsp:sp>
    <dsp:sp modelId="{DC83E9A2-4F7F-4079-B015-BEE492E71DCA}">
      <dsp:nvSpPr>
        <dsp:cNvPr id="29707" name=""/>
        <dsp:cNvSpPr/>
      </dsp:nvSpPr>
      <dsp:spPr>
        <a:xfrm>
          <a:off x="5382455" y="1527498"/>
          <a:ext cx="1323379" cy="15354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latin typeface="Times New Roman" pitchFamily="18" charset="0"/>
              <a:cs typeface="Times New Roman" pitchFamily="18" charset="0"/>
            </a:rPr>
            <a:t>Купцы</a:t>
          </a:r>
        </a:p>
      </dsp:txBody>
      <dsp:txXfrm>
        <a:off x="5421215" y="1566258"/>
        <a:ext cx="1245859" cy="1457940"/>
      </dsp:txXfrm>
    </dsp:sp>
    <dsp:sp modelId="{FE07ADBB-2F35-494B-ACA2-C5705BC16C12}">
      <dsp:nvSpPr>
        <dsp:cNvPr id="29708" name=""/>
        <dsp:cNvSpPr/>
      </dsp:nvSpPr>
      <dsp:spPr>
        <a:xfrm>
          <a:off x="6761416" y="1527498"/>
          <a:ext cx="1323379" cy="15354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latin typeface="Times New Roman" pitchFamily="18" charset="0"/>
              <a:cs typeface="Times New Roman" pitchFamily="18" charset="0"/>
            </a:rPr>
            <a:t>Мещане</a:t>
          </a:r>
        </a:p>
      </dsp:txBody>
      <dsp:txXfrm>
        <a:off x="6800176" y="1566258"/>
        <a:ext cx="1245859" cy="1457940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/>
          <dgm:rule type="w" fact="4"/>
          <dgm:rule type="primFontSz" val="5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/>
            </dgm:ruleLst>
          </dgm:layoutNode>
        </dgm:layoutNode>
      </dgm:forEach>
    </dgm:forEach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forEach>
      </dgm:layoutNode>
      <dgm:layoutNode name="base" styleLbl="dkBgShp">
        <dgm:alg type="sp"/>
        <dgm:shape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r:blip="">
            <dgm:adjLst/>
          </dgm:shape>
          <dgm:presOf/>
          <dgm:constrLst/>
          <dgm:ruleLst>
            <dgm:rule type="w" val="INF"/>
          </dgm:ruleLst>
          <dgm:forEach name="Name11" axis="ch" ptType="node">
            <dgm:layoutNode name="vertTwo">
              <dgm:alg type="lin">
                <dgm:param type="linDir" val="fromT"/>
              </dgm:alg>
              <dgm:shape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r:blip="">
                  <dgm:adjLst/>
                </dgm:shape>
                <dgm:presOf/>
                <dgm:constrLst/>
                <dgm:ruleLst>
                  <dgm:rule type="w" val="INF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r:blip="">
                        <dgm:adjLst/>
                      </dgm:shape>
                      <dgm:presOf/>
                      <dgm:constrLst/>
                      <dgm:ruleLst>
                        <dgm:rule type="w" val="INF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a="http://schemas.openxmlformats.org/drawingml/2006/main" xmlns:dgm="http://schemas.openxmlformats.org/drawingml/2006/diagram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8D38A57A-474A-63E5-B3F0-E376374BC98E}"/>
              </a:ext>
            </a:extLst>
          </p:cNvPr>
          <p:cNvCxnSpPr/>
          <p:nvPr/>
        </p:nvCxnSpPr>
        <p:spPr>
          <a:xfrm>
            <a:off x="2395538" y="3529013"/>
            <a:ext cx="56197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/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73A8029-DAE7-F079-D283-974C58300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DE62C-7DD8-464B-B52C-90A09D14F8B0}" type="datetimeFigureOut">
              <a:rPr lang="ru-RU"/>
              <a:pPr>
                <a:defRPr/>
              </a:pPr>
              <a:t>18.02.2025</a:t>
            </a:fld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E5CB6B-487C-374D-54B3-AED83F41B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5538" y="328613"/>
            <a:ext cx="3087687" cy="309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F23074-4142-4493-0AC0-03F86CA75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5100" y="798513"/>
            <a:ext cx="801688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99E50-6C60-47C4-BAA1-A1C80FB23922}" type="slidenum">
              <a:rPr lang="ru-RU" altLang="ru-RU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22434416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Straight Connector 32">
            <a:extLst>
              <a:ext uri="{FF2B5EF4-FFF2-40B4-BE49-F238E27FC236}">
                <a16:creationId xmlns:a16="http://schemas.microsoft.com/office/drawing/2014/main" id="{8B45CF1C-35CC-338C-7FB6-E134BF70D437}"/>
              </a:ext>
            </a:extLst>
          </p:cNvPr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0DB2C74-D17E-8CC7-D58F-533E27F3F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B3C31-FFCC-4B93-BEC7-7D701662DA7F}" type="datetimeFigureOut">
              <a:rPr lang="ru-RU"/>
              <a:pPr>
                <a:defRPr/>
              </a:pPr>
              <a:t>18.02.2025</a:t>
            </a:fld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E6AD59-632D-2E0B-9376-58F11A2BC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E43F75-F418-9B05-8C04-D8F32B7F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3E85F-195A-4E09-8512-F8B81FDFF3AE}" type="slidenum">
              <a:rPr lang="ru-RU" altLang="ru-RU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328787614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8366A192-EEED-CBC1-2504-71A0578FA1CF}"/>
              </a:ext>
            </a:extLst>
          </p:cNvPr>
          <p:cNvCxnSpPr/>
          <p:nvPr/>
        </p:nvCxnSpPr>
        <p:spPr>
          <a:xfrm flipH="1">
            <a:off x="6918325" y="798513"/>
            <a:ext cx="0" cy="466090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EF11E6-468E-9E05-AA66-3720081FC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4676D-0E10-4430-8CFC-C89EA30BD2A5}" type="datetimeFigureOut">
              <a:rPr lang="ru-RU"/>
              <a:pPr>
                <a:defRPr/>
              </a:pPr>
              <a:t>18.02.2025</a:t>
            </a:fld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7312FA7-254C-1995-FE81-448FAF7DC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6A83DC-D66E-149F-1908-715D65636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4B1BC-F7BC-44AC-A640-49B77B7D27F8}" type="slidenum">
              <a:rPr lang="ru-RU" altLang="ru-RU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34423760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Straight Connector 32">
            <a:extLst>
              <a:ext uri="{FF2B5EF4-FFF2-40B4-BE49-F238E27FC236}">
                <a16:creationId xmlns:a16="http://schemas.microsoft.com/office/drawing/2014/main" id="{90613A8F-C849-1DAB-116F-1D31291AE6A4}"/>
              </a:ext>
            </a:extLst>
          </p:cNvPr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382A30-3B42-3D86-1AF2-D1E9F5C5D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87F84-C9E8-4B82-BB4B-B004182821F9}" type="datetimeFigureOut">
              <a:rPr lang="ru-RU"/>
              <a:pPr>
                <a:defRPr/>
              </a:pPr>
              <a:t>18.02.2025</a:t>
            </a:fld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BF7DE9-B4A7-FF40-BB9F-8D8512C36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C31D0D-6BEE-2D13-F3B4-E40B3D1A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585D3-2B68-4F6C-8941-119B845C87ED}" type="slidenum">
              <a:rPr lang="ru-RU" altLang="ru-RU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387895638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5C4509CB-70CA-F02B-20EC-89E8657BF128}"/>
              </a:ext>
            </a:extLst>
          </p:cNvPr>
          <p:cNvCxnSpPr/>
          <p:nvPr/>
        </p:nvCxnSpPr>
        <p:spPr>
          <a:xfrm>
            <a:off x="1443038" y="3805238"/>
            <a:ext cx="561816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6161D9-3A63-77E9-16F5-0918635EC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A9361-05C0-4BCC-B5AC-EC585A3BE286}" type="datetimeFigureOut">
              <a:rPr lang="ru-RU"/>
              <a:pPr>
                <a:defRPr/>
              </a:pPr>
              <a:t>18.02.2025</a:t>
            </a:fld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267725-DB08-40FB-1D82-466B1126F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49FF67-1B54-4006-9B06-321387997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6F84C-D8BC-402E-8B19-618E71BB65AB}" type="slidenum">
              <a:rPr lang="ru-RU" altLang="ru-RU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58377139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5" name="Straight Connector 32">
            <a:extLst>
              <a:ext uri="{FF2B5EF4-FFF2-40B4-BE49-F238E27FC236}">
                <a16:creationId xmlns:a16="http://schemas.microsoft.com/office/drawing/2014/main" id="{C4747684-2B60-EDDE-0D12-8CAC11CEE67B}"/>
              </a:ext>
            </a:extLst>
          </p:cNvPr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95E34EC-2786-A534-EEB8-8CA602C2D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90E2D-B470-4C4C-95A9-E3A5F0FBD2AC}" type="datetimeFigureOut">
              <a:rPr lang="ru-RU"/>
              <a:pPr>
                <a:defRPr/>
              </a:pPr>
              <a:t>18.02.2025</a:t>
            </a:fld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0F884F1-DA6E-10AC-EBFC-36C7B0265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20D1DA6-C7E4-E972-2CCE-2203DA441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2D9C6-E496-4938-8915-2A9A68E6E948}" type="slidenum">
              <a:rPr lang="ru-RU" altLang="ru-RU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427968259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7" name="Straight Connector 35">
            <a:extLst>
              <a:ext uri="{FF2B5EF4-FFF2-40B4-BE49-F238E27FC236}">
                <a16:creationId xmlns:a16="http://schemas.microsoft.com/office/drawing/2014/main" id="{96A45A39-1E93-A2EF-F29B-7E4943FB8DF6}"/>
              </a:ext>
            </a:extLst>
          </p:cNvPr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1F274D92-2CA4-F79C-40FF-73DC6F13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F8098-8D6E-4B27-8A54-A94A819F021F}" type="datetimeFigureOut">
              <a:rPr lang="ru-RU"/>
              <a:pPr>
                <a:defRPr/>
              </a:pPr>
              <a:t>18.02.2025</a:t>
            </a:fld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66CE7087-60F0-BA21-21BA-85584A2F3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B1D11151-5563-A994-E2AE-67992F56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58CB5-0672-4415-AE3B-FFCB99810FFE}" type="slidenum">
              <a:rPr lang="ru-RU" altLang="ru-RU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51191224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Straight Connector 31">
            <a:extLst>
              <a:ext uri="{FF2B5EF4-FFF2-40B4-BE49-F238E27FC236}">
                <a16:creationId xmlns:a16="http://schemas.microsoft.com/office/drawing/2014/main" id="{97FB3A32-9D71-8B5F-531B-DB1CD982A676}"/>
              </a:ext>
            </a:extLst>
          </p:cNvPr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A5FDC181-CBB8-9C2D-A800-C1C0DFAF5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D59A8-B416-49ED-AB63-30220890AB9C}" type="datetimeFigureOut">
              <a:rPr lang="ru-RU"/>
              <a:pPr>
                <a:defRPr/>
              </a:pPr>
              <a:t>18.02.2025</a:t>
            </a:fld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69FD1AD-9373-A20D-4067-5792D4584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6B886BE-CEF5-0872-4816-EF98F75B2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E4884-4201-4EA1-86A5-60A145CB8857}" type="slidenum">
              <a:rPr lang="ru-RU" altLang="ru-RU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425694637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14AAE88-D1C9-7987-2698-C294EB1EF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73A2-A5D2-4C0A-BB3F-02641D62D2C5}" type="datetimeFigureOut">
              <a:rPr lang="ru-RU"/>
              <a:pPr>
                <a:defRPr/>
              </a:pPr>
              <a:t>18.02.2025</a:t>
            </a:fld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287EFC-027D-3438-5676-8BA796D04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38E5344-A5A0-09DB-12D6-D08562FE1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86463-5AE3-4DDD-9DE3-270D430965B8}" type="slidenum">
              <a:rPr lang="ru-RU" altLang="ru-RU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345457933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5" name="Straight Connector 16">
            <a:extLst>
              <a:ext uri="{FF2B5EF4-FFF2-40B4-BE49-F238E27FC236}">
                <a16:creationId xmlns:a16="http://schemas.microsoft.com/office/drawing/2014/main" id="{AA9A51F5-7947-139B-A619-F91E4A8C498A}"/>
              </a:ext>
            </a:extLst>
          </p:cNvPr>
          <p:cNvCxnSpPr/>
          <p:nvPr/>
        </p:nvCxnSpPr>
        <p:spPr>
          <a:xfrm>
            <a:off x="1441450" y="3205163"/>
            <a:ext cx="24241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0706D88-9E2B-940C-F092-267E2CBA5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F13CD-906A-4D1F-B24E-EF21ED3C1952}" type="datetimeFigureOut">
              <a:rPr lang="ru-RU"/>
              <a:pPr>
                <a:defRPr/>
              </a:pPr>
              <a:t>18.02.2025</a:t>
            </a:fld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6104D04-B4A8-769C-5B89-0FE4A542A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BCA26CB-C9E4-210B-0F66-8CE4157F8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A0135-E8FE-4F87-AC46-39A0A7D9B409}" type="slidenum">
              <a:rPr lang="ru-RU" altLang="ru-RU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15210139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Group 12">
            <a:extLst>
              <a:ext uri="{FF2B5EF4-FFF2-40B4-BE49-F238E27FC236}">
                <a16:creationId xmlns:a16="http://schemas.microsoft.com/office/drawing/2014/main" id="{1C76490B-6875-6CBB-CC2D-E6E7B2B2EEE2}"/>
              </a:ext>
            </a:extLst>
          </p:cNvPr>
          <p:cNvGrpSpPr/>
          <p:nvPr/>
        </p:nvGrpSpPr>
        <p:grpSpPr>
          <a:xfrm>
            <a:off x="4995863" y="482600"/>
            <a:ext cx="3511550" cy="5148263"/>
            <a:chOff x="6852919" y="583365"/>
            <a:chExt cx="4681849" cy="5181928"/>
          </a:xfrm>
        </p:grpSpPr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E0F5A8AD-E8CD-738F-040D-DC880DD84D17}"/>
                </a:ext>
              </a:extLst>
            </p:cNvPr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62D83D71-4A91-2FBE-111B-9B9030A6A1D0}"/>
                </a:ext>
              </a:extLst>
            </p:cNvPr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</p:grpSp>
      <p:cxnSp>
        <p:nvCxnSpPr>
          <p:cNvPr id="8" name="Straight Connector 30">
            <a:extLst>
              <a:ext uri="{FF2B5EF4-FFF2-40B4-BE49-F238E27FC236}">
                <a16:creationId xmlns:a16="http://schemas.microsoft.com/office/drawing/2014/main" id="{388363EE-27FD-48FA-A995-764DA881E0B7}"/>
              </a:ext>
            </a:extLst>
          </p:cNvPr>
          <p:cNvCxnSpPr/>
          <p:nvPr/>
        </p:nvCxnSpPr>
        <p:spPr>
          <a:xfrm>
            <a:off x="1441450" y="3143250"/>
            <a:ext cx="324167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F19B176E-2051-1CDF-3035-DC1B4C3778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6688" y="5470525"/>
            <a:ext cx="3252787" cy="319088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1D278721-7047-46EA-A934-04E1AF606FC9}" type="datetimeFigureOut">
              <a:rPr lang="ru-RU"/>
              <a:pPr>
                <a:defRPr/>
              </a:pPr>
              <a:t>18.02.2025</a:t>
            </a:fld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872B1FD1-8F91-667B-49B6-B996DA405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8275" y="319088"/>
            <a:ext cx="32512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F902BEBA-207C-4A43-1343-1FD29B04E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75392-495A-46A8-9DD9-CFB52D9FCB22}" type="slidenum">
              <a:rPr lang="ru-RU" altLang="ru-RU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3319003111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jpeg" /><Relationship Id="rId13" Type="http://schemas.openxmlformats.org/officeDocument/2006/relationships/image" Target="../media/image2.jpe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D608C90-2BC7-C40A-3094-8CC2A3C92FC6}"/>
              </a:ext>
            </a:extLst>
          </p:cNvPr>
          <p:cNvSpPr/>
          <p:nvPr/>
        </p:nvSpPr>
        <p:spPr>
          <a:xfrm>
            <a:off x="0" y="2016125"/>
            <a:ext cx="9144000" cy="407987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pic>
        <p:nvPicPr>
          <p:cNvPr id="1027" name="Picture 11">
            <a:extLst>
              <a:ext uri="{FF2B5EF4-FFF2-40B4-BE49-F238E27FC236}">
                <a16:creationId xmlns:a16="http://schemas.microsoft.com/office/drawing/2014/main" id="{17297A44-5F58-621B-3209-A214E0207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092216-A7A5-97BC-A810-8F63B40D335A}"/>
              </a:ext>
            </a:extLst>
          </p:cNvPr>
          <p:cNvCxnSpPr/>
          <p:nvPr/>
        </p:nvCxnSpPr>
        <p:spPr>
          <a:xfrm>
            <a:off x="0" y="610076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14BBE0-469C-FE52-11EB-9BF4B798C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038" y="804863"/>
            <a:ext cx="6572250" cy="1049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9F47D00B-6774-6428-6B98-A74B15E6CF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43038" y="2016125"/>
            <a:ext cx="6572250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85086-E023-C89F-C621-F9FD9C9AC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46738" y="330200"/>
            <a:ext cx="2368550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E3AEDE-A6C5-4381-94F7-40EB565FF62E}" type="datetimeFigureOut">
              <a:rPr lang="ru-RU"/>
              <a:pPr>
                <a:defRPr/>
              </a:pPr>
              <a:t>18.02.2025</a:t>
            </a:fld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64585-9EE0-CAB9-3434-6990832B2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3038" y="328613"/>
            <a:ext cx="4033837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42BBA-3BBF-7DF5-42E2-4B82C3B2F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7363" y="798513"/>
            <a:ext cx="795337" cy="5048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28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AD0810B3-0273-42E9-B11E-0A25051400ED}" type="slidenum">
              <a:rPr lang="ru-RU" altLang="ru-RU"/>
              <a:pPr>
                <a:defRPr/>
              </a:pPr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45" r:id="rId7"/>
    <p:sldLayoutId id="2147483852" r:id="rId8"/>
    <p:sldLayoutId id="2147483853" r:id="rId9"/>
    <p:sldLayoutId id="2147483854" r:id="rId10"/>
    <p:sldLayoutId id="2147483855" r:id="rId11"/>
  </p:sldLayoutIdLst>
  <p:transition/>
  <p:timing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defTabSz="685800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685800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685800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685800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Tx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685800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Tx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Tx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Tx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Tx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5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hyperlink" Target="https://ru.wikipedia.org/wiki/%D0%A1%D0%BE%D1%86%D0%B8%D0%B0%D0%BB%D1%8C%D0%BD%D1%8B%D0%B9_%D0%BA%D0%BB%D0%B0%D1%81%D1%81" TargetMode="External" /><Relationship Id="rId3" Type="http://schemas.microsoft.com/office/2007/relationships/diagramDrawing" Target="../diagrams/drawing3.xml" /><Relationship Id="rId4" Type="http://schemas.openxmlformats.org/officeDocument/2006/relationships/diagramData" Target="../diagrams/data3.xml" /><Relationship Id="rId5" Type="http://schemas.openxmlformats.org/officeDocument/2006/relationships/diagramLayout" Target="../diagrams/layout3.xml" /><Relationship Id="rId6" Type="http://schemas.openxmlformats.org/officeDocument/2006/relationships/diagramQuickStyle" Target="../diagrams/quickStyle3.xml" /><Relationship Id="rId7" Type="http://schemas.openxmlformats.org/officeDocument/2006/relationships/diagramColors" Target="../diagrams/colors3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microsoft.com/office/2007/relationships/diagramDrawing" Target="../diagrams/drawing1.xml" /><Relationship Id="rId3" Type="http://schemas.openxmlformats.org/officeDocument/2006/relationships/diagramData" Target="../diagrams/data1.xml" /><Relationship Id="rId4" Type="http://schemas.openxmlformats.org/officeDocument/2006/relationships/diagramLayout" Target="../diagrams/layout1.xml" /><Relationship Id="rId5" Type="http://schemas.openxmlformats.org/officeDocument/2006/relationships/diagramQuickStyle" Target="../diagrams/quickStyle1.xml" /><Relationship Id="rId6" Type="http://schemas.openxmlformats.org/officeDocument/2006/relationships/diagramColors" Target="../diagrams/colors1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microsoft.com/office/2007/relationships/diagramDrawing" Target="../diagrams/drawing2.xml" /><Relationship Id="rId3" Type="http://schemas.openxmlformats.org/officeDocument/2006/relationships/diagramData" Target="../diagrams/data2.xml" /><Relationship Id="rId4" Type="http://schemas.openxmlformats.org/officeDocument/2006/relationships/diagramLayout" Target="../diagrams/layout2.xml" /><Relationship Id="rId5" Type="http://schemas.openxmlformats.org/officeDocument/2006/relationships/diagramQuickStyle" Target="../diagrams/quickStyle2.xml" /><Relationship Id="rId6" Type="http://schemas.openxmlformats.org/officeDocument/2006/relationships/diagramColors" Target="../diagrams/colors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Relationship Id="rId5" Type="http://schemas.openxmlformats.org/officeDocument/2006/relationships/image" Target="../media/image12.jpeg" /><Relationship Id="rId6" Type="http://schemas.openxmlformats.org/officeDocument/2006/relationships/image" Target="../media/image1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CD8C7-637B-9628-0AD6-B7BF460F0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413" y="404813"/>
            <a:ext cx="7115175" cy="1787525"/>
          </a:xfrm>
        </p:spPr>
        <p:txBody>
          <a:bodyPr/>
          <a:lstStyle/>
          <a:p>
            <a:pPr algn="ctr" fontAlgn="auto">
              <a:spcAft>
                <a:spcPct val="0"/>
              </a:spcAft>
              <a:defRPr/>
            </a:pPr>
            <a:r>
              <a:rPr lang="ru-RU"/>
              <a:t>Россия и мир на рубеже </a:t>
            </a:r>
            <a:r>
              <a:rPr lang="en-US"/>
              <a:t>XIX-XX</a:t>
            </a:r>
            <a:r>
              <a:rPr lang="ru-RU"/>
              <a:t> вв.: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EFB135-6517-6DB6-5C59-EE0354045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1425" y="2181225"/>
            <a:ext cx="5618163" cy="977900"/>
          </a:xfrm>
        </p:spPr>
        <p:txBody>
          <a:bodyPr rtlCol="0"/>
          <a:lstStyle/>
          <a:p>
            <a:pPr fontAlgn="auto">
              <a:spcAft>
                <a:spcPct val="0"/>
              </a:spcAft>
              <a:defRPr/>
            </a:pPr>
            <a:r>
              <a:rPr lang="ru-RU"/>
              <a:t>Динамика и противоречия развития</a:t>
            </a:r>
          </a:p>
        </p:txBody>
      </p:sp>
      <p:pic>
        <p:nvPicPr>
          <p:cNvPr id="12292" name="Picture 2" descr="Романовы: 3 века царствования - Православный журнал &quot;Фома&quot;">
            <a:extLst>
              <a:ext uri="{FF2B5EF4-FFF2-40B4-BE49-F238E27FC236}">
                <a16:creationId xmlns:a16="http://schemas.microsoft.com/office/drawing/2014/main" id="{9E0407C0-0C8F-3F45-7D99-93764D2B2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675" y="2708275"/>
            <a:ext cx="4125913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Промышленный переворот — Ваш домашний юрист">
            <a:extLst>
              <a:ext uri="{FF2B5EF4-FFF2-40B4-BE49-F238E27FC236}">
                <a16:creationId xmlns:a16="http://schemas.microsoft.com/office/drawing/2014/main" id="{F9660BCC-6E18-A7AA-18E0-AF3F3839F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2940050"/>
            <a:ext cx="405923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5C062B-5794-5DF4-F42F-E4AC947CAB30}"/>
              </a:ext>
            </a:extLst>
          </p:cNvPr>
          <p:cNvSpPr/>
          <p:nvPr/>
        </p:nvSpPr>
        <p:spPr>
          <a:xfrm>
            <a:off x="1692275" y="981075"/>
            <a:ext cx="5543550" cy="86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>
                <a:latin typeface="Times New Roman" pitchFamily="18" charset="0"/>
                <a:cs typeface="Times New Roman" pitchFamily="18" charset="0"/>
              </a:rPr>
              <a:t>Российская империя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63A06E8-84B1-216F-131B-54A77D6F0D92}"/>
              </a:ext>
            </a:extLst>
          </p:cNvPr>
          <p:cNvSpPr/>
          <p:nvPr/>
        </p:nvSpPr>
        <p:spPr>
          <a:xfrm>
            <a:off x="179388" y="2781300"/>
            <a:ext cx="3887787" cy="86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>
                <a:latin typeface="Times New Roman" pitchFamily="18" charset="0"/>
                <a:cs typeface="Times New Roman" pitchFamily="18" charset="0"/>
              </a:rPr>
              <a:t>Губернии (78)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FECAFA5-2448-6A7F-9989-A7BC72F07386}"/>
              </a:ext>
            </a:extLst>
          </p:cNvPr>
          <p:cNvSpPr/>
          <p:nvPr/>
        </p:nvSpPr>
        <p:spPr>
          <a:xfrm>
            <a:off x="4932363" y="2781300"/>
            <a:ext cx="3455987" cy="86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>
                <a:latin typeface="Times New Roman" pitchFamily="18" charset="0"/>
                <a:cs typeface="Times New Roman" pitchFamily="18" charset="0"/>
              </a:rPr>
              <a:t>Области (21) 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269004C1-9ED3-62A4-9EE4-C795B7BA0F96}"/>
              </a:ext>
            </a:extLst>
          </p:cNvPr>
          <p:cNvCxnSpPr/>
          <p:nvPr/>
        </p:nvCxnSpPr>
        <p:spPr>
          <a:xfrm flipH="1">
            <a:off x="1835150" y="1844675"/>
            <a:ext cx="2376488" cy="863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86AAB26A-CB0D-7E2E-07C1-BC966ED407E4}"/>
              </a:ext>
            </a:extLst>
          </p:cNvPr>
          <p:cNvCxnSpPr/>
          <p:nvPr/>
        </p:nvCxnSpPr>
        <p:spPr>
          <a:xfrm>
            <a:off x="4211638" y="1844675"/>
            <a:ext cx="2592387" cy="936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1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2" nodeType="click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  <p:bldP spid="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94630BFA-A874-B1FE-0F05-E9B73960E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138" y="260350"/>
            <a:ext cx="2746375" cy="509588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 fontAlgn="auto">
              <a:spcAft>
                <a:spcPct val="0"/>
              </a:spcAft>
              <a:defRPr/>
            </a:pPr>
            <a:r>
              <a:rPr lang="ru-RU" b="1"/>
              <a:t>Население: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7E082CBC-BFD6-14CC-2B4E-6043421A8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908050"/>
            <a:ext cx="8497888" cy="1657350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 marL="320040" indent="-320040" algn="just" fontAlgn="auto">
              <a:spcAft>
                <a:spcPct val="0"/>
              </a:spcAft>
              <a:buFont typeface="Wingdings"/>
              <a:buChar char=""/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В конце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в. - </a:t>
            </a: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125,7 млн.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человек   (</a:t>
            </a:r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место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после Британской империи и Китая)</a:t>
            </a:r>
          </a:p>
          <a:p>
            <a:pPr marL="320040" indent="-320040" algn="just" fontAlgn="auto">
              <a:spcAft>
                <a:spcPct val="0"/>
              </a:spcAft>
              <a:buFont typeface="Wingdings"/>
              <a:buChar char=""/>
              <a:defRPr/>
            </a:pP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Многонациональная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страна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более 100 народов и народностей.</a:t>
            </a:r>
          </a:p>
          <a:p>
            <a:pPr marL="320040" indent="-320040" algn="just" fontAlgn="auto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85B21186-FC40-D5F7-DE8C-97830740E90F}"/>
              </a:ext>
            </a:extLst>
          </p:cNvPr>
          <p:cNvSpPr txBox="1"/>
          <p:nvPr/>
        </p:nvSpPr>
        <p:spPr bwMode="auto">
          <a:xfrm>
            <a:off x="250825" y="2852738"/>
            <a:ext cx="8497888" cy="20161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</a:ln>
        </p:spPr>
        <p:txBody>
          <a:bodyPr>
            <a:normAutofit lnSpcReduction="10000"/>
          </a:bodyPr>
          <a:lstStyle/>
          <a:p>
            <a:pPr marL="320040" indent="-320040" algn="just" eaLnBrk="1" fontAlgn="auto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Средняя продолжительность жизни: у мужчин 28-31 год, у женщин 30-32 года.</a:t>
            </a:r>
          </a:p>
          <a:p>
            <a:pPr marL="320040" indent="-320040" algn="just" eaLnBrk="1" fontAlgn="auto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В 932 городах проживало 13,5% населения страны. </a:t>
            </a:r>
          </a:p>
          <a:p>
            <a:pPr marL="320040" indent="-320040" algn="just" eaLnBrk="1" fontAlgn="auto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Грамотными в империи считали себя свыше 20% жителей. Высшие образование было у 1% населения.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Содержимое 2">
            <a:extLst>
              <a:ext uri="{FF2B5EF4-FFF2-40B4-BE49-F238E27FC236}">
                <a16:creationId xmlns:a16="http://schemas.microsoft.com/office/drawing/2014/main" id="{B6139630-FF75-4F78-AADD-9545B6157613}"/>
              </a:ext>
            </a:extLst>
          </p:cNvPr>
          <p:cNvSpPr txBox="1"/>
          <p:nvPr/>
        </p:nvSpPr>
        <p:spPr>
          <a:xfrm>
            <a:off x="323850" y="620713"/>
            <a:ext cx="8497888" cy="5472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320040" indent="-320040" algn="just" eaLnBrk="1" fontAlgn="auto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На огромных просторах страны сосуществовали все основные религии. </a:t>
            </a:r>
          </a:p>
          <a:p>
            <a:pPr marL="320040" indent="-320040" algn="just" eaLnBrk="1" fontAlgn="auto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Большинство населения, прежде всего русские исповедовали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православие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20040" indent="-320040" algn="just" eaLnBrk="1" fontAlgn="auto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Немалая часть русского населения –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старообрядцы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20040" indent="-320040" algn="just" eaLnBrk="1" fontAlgn="auto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В Польше, прибалтийских губерниях и Финляндии большинство населения –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католицизм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протестантизм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20040" indent="-320040" algn="just" eaLnBrk="1" fontAlgn="auto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Большая группа народов: таты, башкиры, многие горцы Кавказа, азербайджанцы, народны Средней Азии –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мусульмане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20040" indent="-320040" algn="just" eaLnBrk="1" fontAlgn="auto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Калмыки и буряты –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буддизм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. Часть населения –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иудаизм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. У многих коренных народов Севера и Сибири сохранялись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языческие верования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20040" indent="-320040" algn="just" eaLnBrk="1" fontAlgn="auto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defRPr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320040" indent="-320040" algn="just" eaLnBrk="1" fontAlgn="auto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defRPr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70D5067-3830-12E0-5562-6D5C22A57BB2}"/>
              </a:ext>
            </a:extLst>
          </p:cNvPr>
          <p:cNvSpPr/>
          <p:nvPr/>
        </p:nvSpPr>
        <p:spPr>
          <a:xfrm>
            <a:off x="755650" y="549275"/>
            <a:ext cx="2808288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Национальный состав</a:t>
            </a:r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1DAA7D-74FA-AB5F-2F9B-8E99BF217C61}"/>
              </a:ext>
            </a:extLst>
          </p:cNvPr>
          <p:cNvSpPr/>
          <p:nvPr/>
        </p:nvSpPr>
        <p:spPr>
          <a:xfrm>
            <a:off x="539750" y="1557338"/>
            <a:ext cx="3168650" cy="38163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Русские – 43% 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Украинцы – 17% 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Поляки – 6%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Белорусы – 4,7 %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Финны – 4, 5%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Евреи – 3,9 %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Казахи – 3%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Народы Кавказа – 2%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Татары – 1,7% 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Немцы – 1,6%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29867F2-8532-3106-3B88-FED51F416349}"/>
              </a:ext>
            </a:extLst>
          </p:cNvPr>
          <p:cNvSpPr/>
          <p:nvPr/>
        </p:nvSpPr>
        <p:spPr>
          <a:xfrm>
            <a:off x="4643438" y="549275"/>
            <a:ext cx="3313112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Конфессиональный состав: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763F960-A247-FD39-15AB-D70F9B6DFFE3}"/>
              </a:ext>
            </a:extLst>
          </p:cNvPr>
          <p:cNvSpPr/>
          <p:nvPr/>
        </p:nvSpPr>
        <p:spPr>
          <a:xfrm>
            <a:off x="4572000" y="1557338"/>
            <a:ext cx="3455988" cy="38163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Православные – 69,3% 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Католики – 9,1%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Мусульмане – 11,1% 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Протестанты – 5,2% 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Иудеи – 4,2% 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Раскольники – 1,4% 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err="1">
                <a:latin typeface="Times New Roman" pitchFamily="18" charset="0"/>
                <a:cs typeface="Times New Roman" pitchFamily="18" charset="0"/>
              </a:rPr>
              <a:t>Григориане – 0,8%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Буддисты – 0,3% 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Прочие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2" nodeType="click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3" nodeType="click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  <p:bldP spid="5" grpId="2"/>
      <p:bldP spid="6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FCBD1-8CCC-E02F-31B9-5F27038D9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13" y="188913"/>
            <a:ext cx="6275387" cy="1143000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/>
          <a:lstStyle/>
          <a:p>
            <a:pPr algn="ctr" fontAlgn="auto">
              <a:spcAft>
                <a:spcPct val="0"/>
              </a:spcAft>
              <a:defRPr/>
            </a:pPr>
            <a:r>
              <a:rPr lang="ru-RU" b="1"/>
              <a:t>Особенности </a:t>
            </a:r>
            <a:br>
              <a:rPr lang="ru-RU" b="1"/>
            </a:br>
            <a:r>
              <a:rPr lang="ru-RU" b="1"/>
              <a:t>российской модернизации:</a:t>
            </a:r>
          </a:p>
        </p:txBody>
      </p:sp>
      <p:sp>
        <p:nvSpPr>
          <p:cNvPr id="15363" name="Содержимое 2">
            <a:extLst>
              <a:ext uri="{FF2B5EF4-FFF2-40B4-BE49-F238E27FC236}">
                <a16:creationId xmlns:a16="http://schemas.microsoft.com/office/drawing/2014/main" id="{F240E9AF-0953-CD07-E9AE-A857D21CC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84313"/>
            <a:ext cx="8004175" cy="2952750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 marL="274320" indent="-274320" algn="just" fontAlgn="auto">
              <a:spcAft>
                <a:spcPct val="0"/>
              </a:spcAft>
              <a:buFont typeface="Wingdings"/>
              <a:buChar char=""/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Россия вступила на капиталистический путь развития относительно </a:t>
            </a: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поздно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indent="-274320" algn="just" fontAlgn="auto">
              <a:spcAft>
                <a:spcPct val="0"/>
              </a:spcAft>
              <a:buFont typeface="Wingdings"/>
              <a:buChar char=""/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Модернизация носила </a:t>
            </a: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«догоняющий характер»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indent="-274320" algn="just" fontAlgn="auto">
              <a:spcAft>
                <a:spcPct val="0"/>
              </a:spcAft>
              <a:buFont typeface="Wingdings"/>
              <a:buChar char=""/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Проходила по инициативе и под контролем государства</a:t>
            </a:r>
          </a:p>
          <a:p>
            <a:pPr marL="274320" indent="-274320" algn="just" fontAlgn="auto">
              <a:spcAft>
                <a:spcPct val="0"/>
              </a:spcAft>
              <a:buFont typeface="Wingdings"/>
              <a:buChar char=""/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В начале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века охватила в основном те отрасли экономики, от которых зависело военное и политическое могущество страны.</a:t>
            </a:r>
          </a:p>
          <a:p>
            <a:pPr marL="274320" indent="-274320" algn="just" fontAlgn="auto">
              <a:spcAft>
                <a:spcPct val="0"/>
              </a:spcAft>
              <a:buFont typeface="Wingdings"/>
              <a:buChar char=""/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fontAlgn="auto">
              <a:spcAft>
                <a:spcPct val="0"/>
              </a:spcAft>
              <a:buFont typeface="Wingdings"/>
              <a:buChar char=""/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821A988-83A9-6581-2302-A397710F7771}"/>
              </a:ext>
            </a:extLst>
          </p:cNvPr>
          <p:cNvSpPr txBox="1"/>
          <p:nvPr/>
        </p:nvSpPr>
        <p:spPr>
          <a:xfrm>
            <a:off x="365125" y="4652963"/>
            <a:ext cx="8064500" cy="1143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anchor="b">
            <a:normAutofit fontScale="92500" lnSpcReduction="20000"/>
          </a:bodyPr>
          <a:lstStyle/>
          <a:p>
            <a:pPr algn="just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u="sng" cap="small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МОДЕРНИЗАЦИЯ</a:t>
            </a:r>
            <a:r>
              <a:rPr lang="ru-RU" sz="3000" b="1" cap="small">
                <a:latin typeface="Times New Roman" pitchFamily="18" charset="0"/>
                <a:ea typeface="+mj-ea"/>
                <a:cs typeface="Times New Roman" pitchFamily="18" charset="0"/>
              </a:rPr>
              <a:t> – </a:t>
            </a:r>
            <a:r>
              <a:rPr lang="ru-RU" sz="3000" cap="small">
                <a:latin typeface="Times New Roman" pitchFamily="18" charset="0"/>
                <a:ea typeface="+mj-ea"/>
                <a:cs typeface="Times New Roman" pitchFamily="18" charset="0"/>
              </a:rPr>
              <a:t>ПРОЦЕСС ПЕРЕХОДА ОТ ТРАДИЦИОННОГО ОБЩЕСТВА К ОБЩЕСТВУ ИНДУСТРИАЛЬНОМУ.</a:t>
            </a:r>
            <a:endParaRPr lang="ru-RU" sz="3000" b="1" cap="small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40F0C-3756-7E59-545D-8D1F0F59AAF2}"/>
              </a:ext>
            </a:extLst>
          </p:cNvPr>
          <p:cNvSpPr txBox="1"/>
          <p:nvPr/>
        </p:nvSpPr>
        <p:spPr>
          <a:xfrm>
            <a:off x="1649413" y="260350"/>
            <a:ext cx="5845175" cy="6477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ct val="0"/>
              </a:spcAft>
              <a:defRPr/>
            </a:pPr>
            <a:r>
              <a:rPr lang="ru-RU" b="1"/>
              <a:t>Политический строй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B51C9190-6879-2316-2C5D-66BE2B588344}"/>
              </a:ext>
            </a:extLst>
          </p:cNvPr>
          <p:cNvSpPr txBox="1"/>
          <p:nvPr/>
        </p:nvSpPr>
        <p:spPr>
          <a:xfrm>
            <a:off x="107950" y="1125538"/>
            <a:ext cx="8640763" cy="19431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19088" indent="-319088" algn="just" fontAlgn="auto">
              <a:spcAft>
                <a:spcPct val="0"/>
              </a:spcAft>
              <a:buFont typeface="Wingdings" panose="05000000000000000000" pitchFamily="2" charset="2"/>
              <a:buChar char=""/>
              <a:defRPr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Россия – </a:t>
            </a:r>
            <a:r>
              <a:rPr lang="ru-RU" altLang="ru-RU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самодержавная монархия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(форма управления государством, при которой вся власть принадлежит одному единственному лицу - монарху)</a:t>
            </a:r>
          </a:p>
          <a:p>
            <a:pPr marL="319088" indent="-319088" algn="just" fontAlgn="auto">
              <a:spcAft>
                <a:spcPct val="0"/>
              </a:spcAft>
              <a:buFont typeface="Wingdings" panose="05000000000000000000" pitchFamily="2" charset="2"/>
              <a:buChar char=""/>
              <a:defRPr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Вся власть (</a:t>
            </a:r>
            <a:r>
              <a:rPr lang="ru-RU" alt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законодательная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исполнительная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судебная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) сосредотачивалась в руках императора.</a:t>
            </a:r>
          </a:p>
          <a:p>
            <a:pPr marL="319088" indent="-319088" algn="just" fontAlgn="auto">
              <a:spcAft>
                <a:spcPct val="0"/>
              </a:spcAft>
              <a:buFont typeface="Wingdings" panose="05000000000000000000" pitchFamily="2" charset="2"/>
              <a:buChar char=""/>
              <a:defRPr/>
            </a:pP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.jpg">
            <a:extLst>
              <a:ext uri="{FF2B5EF4-FFF2-40B4-BE49-F238E27FC236}">
                <a16:creationId xmlns:a16="http://schemas.microsoft.com/office/drawing/2014/main" id="{65C6605E-0692-3463-43CB-9B003FC88B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344"/>
          <a:stretch>
            <a:fillRect/>
          </a:stretch>
        </p:blipFill>
        <p:spPr bwMode="auto">
          <a:xfrm>
            <a:off x="395288" y="3213100"/>
            <a:ext cx="8172450" cy="325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1497A-0EFF-6663-2F43-7C3B0C590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88913"/>
            <a:ext cx="6465888" cy="714375"/>
          </a:xfrm>
        </p:spPr>
        <p:txBody>
          <a:bodyPr/>
          <a:lstStyle/>
          <a:p>
            <a:pPr algn="ctr" fontAlgn="auto">
              <a:spcAft>
                <a:spcPct val="0"/>
              </a:spcAft>
              <a:defRPr/>
            </a:pPr>
            <a:r>
              <a:rPr lang="ru-RU" sz="4000" b="1">
                <a:latin typeface="+mn-lt"/>
                <a:cs typeface="Times New Roman" pitchFamily="18" charset="0"/>
              </a:rPr>
              <a:t>Николай </a:t>
            </a:r>
            <a:r>
              <a:rPr lang="en-US" sz="4000" b="1">
                <a:latin typeface="+mn-lt"/>
                <a:cs typeface="Times New Roman" pitchFamily="18" charset="0"/>
              </a:rPr>
              <a:t>II</a:t>
            </a:r>
            <a:r>
              <a:rPr lang="ru-RU" sz="4000" b="1">
                <a:latin typeface="+mn-lt"/>
                <a:cs typeface="Times New Roman" pitchFamily="18" charset="0"/>
              </a:rPr>
              <a:t> (1894-1917)</a:t>
            </a:r>
          </a:p>
        </p:txBody>
      </p:sp>
      <p:pic>
        <p:nvPicPr>
          <p:cNvPr id="6" name="Рисунок 5" descr="fa0998ed5f1e717e2bafc824101ae38271bc4169.jpeg">
            <a:extLst>
              <a:ext uri="{FF2B5EF4-FFF2-40B4-BE49-F238E27FC236}">
                <a16:creationId xmlns:a16="http://schemas.microsoft.com/office/drawing/2014/main" id="{E9E80FF4-1FC9-F4C4-DC7B-1CA992840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1052513"/>
            <a:ext cx="8610600" cy="565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338" name="Содержимое 5" descr="флаг.bmp">
            <a:extLst>
              <a:ext uri="{FF2B5EF4-FFF2-40B4-BE49-F238E27FC236}">
                <a16:creationId xmlns:a16="http://schemas.microsoft.com/office/drawing/2014/main" id="{6139DF5F-8F72-6427-AC33-8A494331E2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39" t="22395" r="3725" b="21980"/>
          <a:stretch>
            <a:fillRect/>
          </a:stretch>
        </p:blipFill>
        <p:spPr bwMode="auto">
          <a:xfrm>
            <a:off x="314325" y="3341688"/>
            <a:ext cx="4824413" cy="3265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64523A7-24F2-F4C2-B809-177D0917C0DC}"/>
              </a:ext>
            </a:extLst>
          </p:cNvPr>
          <p:cNvSpPr/>
          <p:nvPr/>
        </p:nvSpPr>
        <p:spPr>
          <a:xfrm>
            <a:off x="301625" y="404813"/>
            <a:ext cx="4572000" cy="23082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Боже, Царя храни!</a:t>
            </a: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</a:rPr>
              <a:t>Сильный, державный,</a:t>
            </a: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</a:rPr>
              <a:t>Царствуй на славу, на славу нам!</a:t>
            </a: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</a:rPr>
              <a:t>Царствуй на страх врагам,</a:t>
            </a: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</a:rPr>
              <a:t>Царь православный!</a:t>
            </a: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</a:rPr>
              <a:t>Боже, Царя, Царя храни!</a:t>
            </a:r>
          </a:p>
        </p:txBody>
      </p:sp>
      <p:pic>
        <p:nvPicPr>
          <p:cNvPr id="5" name="Содержимое 3">
            <a:extLst>
              <a:ext uri="{FF2B5EF4-FFF2-40B4-BE49-F238E27FC236}">
                <a16:creationId xmlns:a16="http://schemas.microsoft.com/office/drawing/2014/main" id="{58BDD994-5028-4504-5FB0-DF9056AB6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225" y="534988"/>
            <a:ext cx="3787775" cy="5788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8" name="Прямоугольник 3">
            <a:extLst>
              <a:ext uri="{FF2B5EF4-FFF2-40B4-BE49-F238E27FC236}">
                <a16:creationId xmlns:a16="http://schemas.microsoft.com/office/drawing/2014/main" id="{BB38AFA2-D73B-C8AA-C9CE-D164D25E4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38" y="3933825"/>
            <a:ext cx="821372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Помимо </a:t>
            </a:r>
            <a:r>
              <a:rPr lang="ru-RU" altLang="ru-RU" sz="2000" b="1" u="sng">
                <a:latin typeface="Times New Roman" pitchFamily="18" charset="0"/>
                <a:cs typeface="Times New Roman" pitchFamily="18" charset="0"/>
                <a:hlinkClick r:id="rId2" tooltip="Социальный класс"/>
              </a:rPr>
              <a:t>сословий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 выделялись </a:t>
            </a:r>
            <a:r>
              <a:rPr lang="ru-RU" altLang="ru-RU" sz="2000" b="1" u="sng">
                <a:latin typeface="Times New Roman" pitchFamily="18" charset="0"/>
                <a:cs typeface="Times New Roman" pitchFamily="18" charset="0"/>
              </a:rPr>
              <a:t>классы.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altLang="ru-RU" sz="2000" b="1" u="sng">
                <a:latin typeface="Times New Roman" pitchFamily="18" charset="0"/>
                <a:cs typeface="Times New Roman" pitchFamily="18" charset="0"/>
              </a:rPr>
              <a:t>Сословие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- сложившаяся на основе классовых отношений феодализма общественная группа с наследственными правами и обязанностями.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altLang="ru-RU" sz="2000" b="1" u="sng">
                <a:latin typeface="Times New Roman" pitchFamily="18" charset="0"/>
                <a:cs typeface="Times New Roman" pitchFamily="18" charset="0"/>
                <a:hlinkClick r:id="rId2" tooltip="Социальный класс"/>
              </a:rPr>
              <a:t>Социальный класс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 — общность, выделяемая по отношению к собственности и общественному разделению труда.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E9256423-633A-2E8E-F809-2D8432DCDFFC}"/>
              </a:ext>
            </a:extLst>
          </p:cNvPr>
          <p:cNvGraphicFramePr/>
          <p:nvPr/>
        </p:nvGraphicFramePr>
        <p:xfrm>
          <a:off x="618065" y="476672"/>
          <a:ext cx="8094133" cy="3064934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CBA40-140D-60A6-DF95-2DAA0F916AAC}"/>
              </a:ext>
            </a:extLst>
          </p:cNvPr>
          <p:cNvSpPr txBox="1"/>
          <p:nvPr/>
        </p:nvSpPr>
        <p:spPr>
          <a:xfrm>
            <a:off x="3203575" y="188913"/>
            <a:ext cx="2881313" cy="5810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ct val="0"/>
              </a:spcAft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Образ жизни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755DCF0D-44A8-DFCF-7BA8-303B3784C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268413"/>
            <a:ext cx="8353425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defTabSz="6858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685800" indent="-228600" defTabSz="6858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858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858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858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858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858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858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858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 eaLnBrk="1" hangingPunct="1"/>
            <a:r>
              <a:rPr lang="ru-RU" altLang="ru-RU" sz="2400"/>
              <a:t>Свыше </a:t>
            </a:r>
            <a:r>
              <a:rPr lang="ru-RU" altLang="ru-RU" sz="2400">
                <a:solidFill>
                  <a:srgbClr val="C00000"/>
                </a:solidFill>
              </a:rPr>
              <a:t>80 %</a:t>
            </a:r>
            <a:r>
              <a:rPr lang="ru-RU" altLang="ru-RU" sz="2400"/>
              <a:t> населения проживало </a:t>
            </a:r>
            <a:r>
              <a:rPr lang="ru-RU" altLang="ru-RU" sz="2400">
                <a:solidFill>
                  <a:srgbClr val="C00000"/>
                </a:solidFill>
              </a:rPr>
              <a:t>в сельской местности. </a:t>
            </a:r>
            <a:r>
              <a:rPr lang="ru-RU" altLang="ru-RU" sz="2400"/>
              <a:t>В тоже время быстро росло городское население </a:t>
            </a:r>
            <a:r>
              <a:rPr lang="ru-RU" altLang="ru-RU" sz="2400">
                <a:solidFill>
                  <a:srgbClr val="C00000"/>
                </a:solidFill>
              </a:rPr>
              <a:t>(урбанизация) </a:t>
            </a:r>
          </a:p>
          <a:p>
            <a:pPr algn="just" eaLnBrk="1" hangingPunct="1"/>
            <a:r>
              <a:rPr lang="ru-RU" altLang="ru-RU" sz="2400"/>
              <a:t>Две столицы: Петербург (более 2 млн.) и Москва (чуть меньше)</a:t>
            </a:r>
          </a:p>
          <a:p>
            <a:pPr algn="just" eaLnBrk="1" hangingPunct="1"/>
            <a:r>
              <a:rPr lang="ru-RU" altLang="ru-RU" sz="2400">
                <a:solidFill>
                  <a:srgbClr val="C00000"/>
                </a:solidFill>
              </a:rPr>
              <a:t>В обиход вошли</a:t>
            </a:r>
            <a:r>
              <a:rPr lang="ru-RU" altLang="ru-RU" sz="2400"/>
              <a:t>: многоэтажные жилища, электричество, лифт, водопровод, телефон, по улицам стали ездить трамваи, автомобили перестали быть редкостью.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6049557-73DC-9C79-1B42-321A5C59BE9F}"/>
              </a:ext>
            </a:extLst>
          </p:cNvPr>
          <p:cNvSpPr/>
          <p:nvPr/>
        </p:nvSpPr>
        <p:spPr>
          <a:xfrm>
            <a:off x="3025775" y="407988"/>
            <a:ext cx="33813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>
                <a:ln w="0"/>
                <a:solidFill>
                  <a:srgbClr val="AD4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МИР К НАЧАЛУ XX В.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B0D284-5AAD-C88F-7192-C870A07B9100}"/>
              </a:ext>
            </a:extLst>
          </p:cNvPr>
          <p:cNvSpPr/>
          <p:nvPr/>
        </p:nvSpPr>
        <p:spPr>
          <a:xfrm>
            <a:off x="1568450" y="1149350"/>
            <a:ext cx="60071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>
                <a:ln w="0"/>
                <a:solidFill>
                  <a:srgbClr val="AD4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Завершилась индустриализация на Западе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CB1DE7-5C83-0304-EEF0-22969B54339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" contrast="10000"/>
          </a:blip>
          <a:stretch>
            <a:fillRect/>
          </a:stretch>
        </p:blipFill>
        <p:spPr>
          <a:xfrm>
            <a:off x="522288" y="2087563"/>
            <a:ext cx="3697287" cy="2682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9F70D17-D23C-4B02-6A14-063B7AAE8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263" y="2149475"/>
            <a:ext cx="3603625" cy="255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7A7907C-F40C-DFD5-F526-CC29FFA6A9EC}"/>
              </a:ext>
            </a:extLst>
          </p:cNvPr>
          <p:cNvSpPr/>
          <p:nvPr/>
        </p:nvSpPr>
        <p:spPr>
          <a:xfrm>
            <a:off x="3087688" y="5027613"/>
            <a:ext cx="325596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>
                <a:ln w="0"/>
                <a:solidFill>
                  <a:srgbClr val="AD4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Буржуазное общество</a:t>
            </a:r>
          </a:p>
        </p:txBody>
      </p:sp>
      <p:sp>
        <p:nvSpPr>
          <p:cNvPr id="13" name="Стрелка вниз 12">
            <a:extLst>
              <a:ext uri="{FF2B5EF4-FFF2-40B4-BE49-F238E27FC236}">
                <a16:creationId xmlns:a16="http://schemas.microsoft.com/office/drawing/2014/main" id="{5E337C5F-ACD0-1D87-D378-89CC1937956F}"/>
              </a:ext>
            </a:extLst>
          </p:cNvPr>
          <p:cNvSpPr/>
          <p:nvPr/>
        </p:nvSpPr>
        <p:spPr>
          <a:xfrm>
            <a:off x="4516438" y="1704975"/>
            <a:ext cx="406400" cy="3065463"/>
          </a:xfrm>
          <a:prstGeom prst="downArrow">
            <a:avLst>
              <a:gd name="adj1" fmla="val 50000"/>
              <a:gd name="adj2" fmla="val 13541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D1F9C5-A636-4DD6-F321-BE1961C7621A}"/>
              </a:ext>
            </a:extLst>
          </p:cNvPr>
          <p:cNvSpPr/>
          <p:nvPr/>
        </p:nvSpPr>
        <p:spPr>
          <a:xfrm>
            <a:off x="250825" y="981075"/>
            <a:ext cx="8424863" cy="41036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i="1">
                <a:solidFill>
                  <a:srgbClr val="C00000"/>
                </a:solidFill>
              </a:rPr>
              <a:t>Какие изменения произошли в Российской империи на рубеже </a:t>
            </a:r>
            <a:r>
              <a:rPr lang="en-US" sz="5400" b="1" i="1">
                <a:solidFill>
                  <a:srgbClr val="C00000"/>
                </a:solidFill>
              </a:rPr>
              <a:t>XIX – XX </a:t>
            </a:r>
            <a:r>
              <a:rPr lang="ru-RU" sz="5400" b="1" i="1">
                <a:solidFill>
                  <a:srgbClr val="C00000"/>
                </a:solidFill>
              </a:rPr>
              <a:t>веков? </a:t>
            </a: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FB15DE9-53C2-234F-3B15-9C7581D44E55}"/>
              </a:ext>
            </a:extLst>
          </p:cNvPr>
          <p:cNvSpPr/>
          <p:nvPr/>
        </p:nvSpPr>
        <p:spPr>
          <a:xfrm>
            <a:off x="395288" y="692150"/>
            <a:ext cx="8424862" cy="47529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514350" indent="-514350" algn="just" eaLnBrk="1" fontAlgn="auto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конце </a:t>
            </a: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XIX – </a:t>
            </a:r>
            <a:r>
              <a:rPr 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начале </a:t>
            </a: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 Россия была страной с: </a:t>
            </a:r>
          </a:p>
          <a:p>
            <a:pPr marL="514350" indent="-514350" algn="just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федеративным устройством; б) низким уровнем грамотности; 3) проживанием людей в одной национальности; 4) преобладанием городского населения над сельским.  </a:t>
            </a:r>
          </a:p>
          <a:p>
            <a:pPr marL="514350" indent="-514350" algn="just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Вставьте пропущенное понятие: </a:t>
            </a: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«Общество, в котором завершен процесс создания крупной, технически развитой промышленности, называется - …»</a:t>
            </a:r>
          </a:p>
          <a:p>
            <a:pPr marL="514350" indent="-514350" algn="just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Перечислите основные сословия Российского общества на рубеже </a:t>
            </a: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XIX – XX </a:t>
            </a:r>
            <a:r>
              <a:rPr 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вв. </a:t>
            </a:r>
          </a:p>
          <a:p>
            <a:pPr marL="514350" indent="-514350" algn="just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На какие две части делились территории Российской империи?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127ACB-1794-0013-D262-470824AD329F}"/>
              </a:ext>
            </a:extLst>
          </p:cNvPr>
          <p:cNvSpPr/>
          <p:nvPr/>
        </p:nvSpPr>
        <p:spPr>
          <a:xfrm>
            <a:off x="2843213" y="115888"/>
            <a:ext cx="3090862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>
                <a:ln w="0"/>
                <a:solidFill>
                  <a:srgbClr val="AD4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ВЫВОДЫ ПО ТЕМЕ</a:t>
            </a:r>
            <a:br>
              <a:rPr lang="ru-RU" sz="2400">
                <a:latin typeface="+mn-lt"/>
              </a:rPr>
            </a:br>
            <a:endParaRPr lang="ru-RU" sz="2400" b="1" i="1">
              <a:ln w="0"/>
              <a:solidFill>
                <a:srgbClr val="AD4F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83AC445-C3A3-2E16-DDE4-C9FC0AA98EBF}"/>
              </a:ext>
            </a:extLst>
          </p:cNvPr>
          <p:cNvSpPr/>
          <p:nvPr/>
        </p:nvSpPr>
        <p:spPr>
          <a:xfrm>
            <a:off x="250825" y="620713"/>
            <a:ext cx="8642350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Россия после 1861 г. начала выходить из феодального застоя, а с начала 80-х годов ХIX века бурно входить в капитализм. </a:t>
            </a:r>
          </a:p>
          <a:p>
            <a:pPr marL="342900" indent="-342900" algn="just"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Динамику демонстрировали все отрасли промышленности. </a:t>
            </a:r>
          </a:p>
          <a:p>
            <a:pPr marL="342900" indent="-342900" algn="just"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Наряду с развитием промышленности идет процесс развития инфраструктуры.</a:t>
            </a:r>
          </a:p>
          <a:p>
            <a:pPr marL="342900" indent="-342900" algn="just"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Столь быстрое развитие капитализма в России привело к тому, что к 1913 г. Россия по промышленному производству заняла пятое место после США, Германии, Великобритании и Франции.</a:t>
            </a:r>
          </a:p>
          <a:p>
            <a:pPr marL="342900" indent="-342900" algn="just"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>
                <a:latin typeface="+mn-lt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На рубеже веков мир вступил в новый период своей истории, связанный с завершением формирования индустриального общества. Российская империя в начале ХХ в. представляла собой огромную по территории многонациональную державу, вставшую на путь индустриальной модернизации, но сохранившую традиционные политические устои.</a:t>
            </a:r>
          </a:p>
        </p:txBody>
      </p: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35FF5AE-164A-73E9-802F-CF575F75F29B}"/>
              </a:ext>
            </a:extLst>
          </p:cNvPr>
          <p:cNvSpPr/>
          <p:nvPr/>
        </p:nvSpPr>
        <p:spPr>
          <a:xfrm>
            <a:off x="444500" y="1844675"/>
            <a:ext cx="8255000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i="1">
                <a:ln w="0"/>
                <a:solidFill>
                  <a:srgbClr val="AD4F0F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000">
                <a:latin typeface="+mn-lt"/>
              </a:rPr>
              <a:t> </a:t>
            </a:r>
            <a:r>
              <a:rPr lang="ru-RU" sz="4000" b="1" i="1">
                <a:ln w="0"/>
                <a:solidFill>
                  <a:srgbClr val="AD4F0F"/>
                </a:solidFill>
                <a:latin typeface="Times New Roman" pitchFamily="18" charset="0"/>
                <a:cs typeface="Times New Roman" pitchFamily="18" charset="0"/>
              </a:rPr>
              <a:t>26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i="1">
                <a:ln w="0"/>
                <a:solidFill>
                  <a:srgbClr val="AD4F0F"/>
                </a:solidFill>
                <a:latin typeface="Times New Roman" pitchFamily="18" charset="0"/>
                <a:cs typeface="Times New Roman" pitchFamily="18" charset="0"/>
              </a:rPr>
              <a:t>*Задание № 3 из рубрики: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i="1">
                <a:ln w="0"/>
                <a:solidFill>
                  <a:srgbClr val="AD4F0F"/>
                </a:solidFill>
                <a:latin typeface="Times New Roman" pitchFamily="18" charset="0"/>
                <a:cs typeface="Times New Roman" pitchFamily="18" charset="0"/>
              </a:rPr>
              <a:t> «Думаем, сравниваем, размышляем», стр.71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i="1">
                <a:ln w="0"/>
                <a:solidFill>
                  <a:srgbClr val="AD4F0F"/>
                </a:solidFill>
                <a:latin typeface="Times New Roman" pitchFamily="18" charset="0"/>
                <a:cs typeface="Times New Roman" pitchFamily="18" charset="0"/>
              </a:rPr>
              <a:t>Знать: термины и понятия </a:t>
            </a:r>
            <a:br>
              <a:rPr lang="ru-RU" sz="2400">
                <a:latin typeface="+mn-lt"/>
              </a:rPr>
            </a:br>
            <a:endParaRPr lang="ru-RU" sz="2400" b="1" i="1">
              <a:ln w="0"/>
              <a:solidFill>
                <a:srgbClr val="AD4F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D84BA3F-EEC2-3E15-B0C9-19B134679C82}"/>
              </a:ext>
            </a:extLst>
          </p:cNvPr>
          <p:cNvSpPr/>
          <p:nvPr/>
        </p:nvSpPr>
        <p:spPr>
          <a:xfrm>
            <a:off x="2109788" y="692150"/>
            <a:ext cx="4924425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i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6063D83-B159-FCCD-4812-76533396E60E}"/>
              </a:ext>
            </a:extLst>
          </p:cNvPr>
          <p:cNvSpPr/>
          <p:nvPr/>
        </p:nvSpPr>
        <p:spPr>
          <a:xfrm>
            <a:off x="3535363" y="476250"/>
            <a:ext cx="192881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>
                <a:ln w="0"/>
                <a:solidFill>
                  <a:srgbClr val="AD4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ПОЛИТИКА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AB54972-1E93-DF3E-0FEF-F410F4CE2B5E}"/>
              </a:ext>
            </a:extLst>
          </p:cNvPr>
          <p:cNvSpPr/>
          <p:nvPr/>
        </p:nvSpPr>
        <p:spPr>
          <a:xfrm>
            <a:off x="1687513" y="974725"/>
            <a:ext cx="54800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>
                <a:ln w="0"/>
                <a:solidFill>
                  <a:srgbClr val="AD4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Реформизм – не революция, а реформы</a:t>
            </a:r>
          </a:p>
        </p:txBody>
      </p:sp>
      <p:pic>
        <p:nvPicPr>
          <p:cNvPr id="14340" name="Рисунок 13">
            <a:extLst>
              <a:ext uri="{FF2B5EF4-FFF2-40B4-BE49-F238E27FC236}">
                <a16:creationId xmlns:a16="http://schemas.microsoft.com/office/drawing/2014/main" id="{4C113DD4-B407-E37E-EA3A-7D18E2A90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2547938"/>
            <a:ext cx="4956175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Прямоугольник 5">
            <a:extLst>
              <a:ext uri="{FF2B5EF4-FFF2-40B4-BE49-F238E27FC236}">
                <a16:creationId xmlns:a16="http://schemas.microsoft.com/office/drawing/2014/main" id="{945253A4-3664-655F-1A09-FA45AD885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338" y="1476375"/>
            <a:ext cx="8204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система взглядов и политическое течение, отрицающее необходимость революции и отстаивающая возможность создания общества социальной справедливости средствами постепенного эволюционного приближения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E1219BB-BDDB-43D5-CE41-EDC627ECD3BE}"/>
              </a:ext>
            </a:extLst>
          </p:cNvPr>
          <p:cNvSpPr/>
          <p:nvPr/>
        </p:nvSpPr>
        <p:spPr>
          <a:xfrm>
            <a:off x="1951038" y="298450"/>
            <a:ext cx="554196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>
                <a:ln w="0"/>
                <a:solidFill>
                  <a:srgbClr val="AD4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ТЕХНОЛОГИЧЕСКАЯ РЕВОЛЮЦИЯ </a:t>
            </a:r>
          </a:p>
        </p:txBody>
      </p:sp>
      <p:pic>
        <p:nvPicPr>
          <p:cNvPr id="15363" name="Picture 2" descr="http://900igr.net/datas/istorija/Vtoraja-polovina-19-veka/0007-007-Izobretenija-19-veka.jpg">
            <a:extLst>
              <a:ext uri="{FF2B5EF4-FFF2-40B4-BE49-F238E27FC236}">
                <a16:creationId xmlns:a16="http://schemas.microsoft.com/office/drawing/2014/main" id="{E61B643C-BD1F-E5CD-9DBC-E760D07A1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463" y="758825"/>
            <a:ext cx="8093075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6D33B4F7-5FCC-8435-6422-15574A3DE71D}"/>
              </a:ext>
            </a:extLst>
          </p:cNvPr>
          <p:cNvGraphicFramePr/>
          <p:nvPr/>
        </p:nvGraphicFramePr>
        <p:xfrm>
          <a:off x="467544" y="764704"/>
          <a:ext cx="8208912" cy="5328592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D001311-1AD8-3464-EFEA-FA814AB4DA9A}"/>
              </a:ext>
            </a:extLst>
          </p:cNvPr>
          <p:cNvGraphicFramePr/>
          <p:nvPr/>
        </p:nvGraphicFramePr>
        <p:xfrm>
          <a:off x="467544" y="300478"/>
          <a:ext cx="8208912" cy="4392488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006716-F930-EDE0-CD5D-05C8DD101FC9}"/>
              </a:ext>
            </a:extLst>
          </p:cNvPr>
          <p:cNvSpPr/>
          <p:nvPr/>
        </p:nvSpPr>
        <p:spPr>
          <a:xfrm>
            <a:off x="2614613" y="5614988"/>
            <a:ext cx="4279900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ln w="0"/>
                <a:solidFill>
                  <a:srgbClr val="AD4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ДОГОНЯЮЩЕЕ РАЗВИТЕЕ</a:t>
            </a:r>
          </a:p>
        </p:txBody>
      </p:sp>
      <p:sp>
        <p:nvSpPr>
          <p:cNvPr id="6" name="Стрелка вниз 5">
            <a:extLst>
              <a:ext uri="{FF2B5EF4-FFF2-40B4-BE49-F238E27FC236}">
                <a16:creationId xmlns:a16="http://schemas.microsoft.com/office/drawing/2014/main" id="{80AB58BA-06E4-9E52-E9AB-DFD20539FCA8}"/>
              </a:ext>
            </a:extLst>
          </p:cNvPr>
          <p:cNvSpPr/>
          <p:nvPr/>
        </p:nvSpPr>
        <p:spPr>
          <a:xfrm rot="19822513">
            <a:off x="4675188" y="4749800"/>
            <a:ext cx="576262" cy="915988"/>
          </a:xfrm>
          <a:prstGeom prst="downArrow">
            <a:avLst>
              <a:gd name="adj1" fmla="val 50000"/>
              <a:gd name="adj2" fmla="val 4245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7" name="Стрелка вниз 6">
            <a:extLst>
              <a:ext uri="{FF2B5EF4-FFF2-40B4-BE49-F238E27FC236}">
                <a16:creationId xmlns:a16="http://schemas.microsoft.com/office/drawing/2014/main" id="{7132B3E1-E5DE-D05C-7942-94CDB7767209}"/>
              </a:ext>
            </a:extLst>
          </p:cNvPr>
          <p:cNvSpPr/>
          <p:nvPr/>
        </p:nvSpPr>
        <p:spPr>
          <a:xfrm rot="1982469">
            <a:off x="5792788" y="4775200"/>
            <a:ext cx="576262" cy="915988"/>
          </a:xfrm>
          <a:prstGeom prst="downArrow">
            <a:avLst>
              <a:gd name="adj1" fmla="val 50000"/>
              <a:gd name="adj2" fmla="val 4245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9" name="Стрелка вниз 8">
            <a:extLst>
              <a:ext uri="{FF2B5EF4-FFF2-40B4-BE49-F238E27FC236}">
                <a16:creationId xmlns:a16="http://schemas.microsoft.com/office/drawing/2014/main" id="{24BFBF2A-D67B-F97F-0CEE-B6437C32E574}"/>
              </a:ext>
            </a:extLst>
          </p:cNvPr>
          <p:cNvSpPr/>
          <p:nvPr/>
        </p:nvSpPr>
        <p:spPr>
          <a:xfrm rot="8058504">
            <a:off x="1730375" y="4256088"/>
            <a:ext cx="576263" cy="1582737"/>
          </a:xfrm>
          <a:prstGeom prst="downArrow">
            <a:avLst>
              <a:gd name="adj1" fmla="val 50000"/>
              <a:gd name="adj2" fmla="val 4245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5162E68-C63B-2E49-8FA2-EB33975EA527}"/>
              </a:ext>
            </a:extLst>
          </p:cNvPr>
          <p:cNvSpPr/>
          <p:nvPr/>
        </p:nvSpPr>
        <p:spPr>
          <a:xfrm>
            <a:off x="1709738" y="319088"/>
            <a:ext cx="54070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>
                <a:ln w="0"/>
                <a:solidFill>
                  <a:srgbClr val="AD4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РЕВОЛЮЦИОННЫЕ ПЕРЕМЕНЫ 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>
                <a:ln w="0"/>
                <a:solidFill>
                  <a:srgbClr val="AD4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РАЗВИТИИ ВОЕННОЙ ТЕХНИКИ 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2400" b="1" i="1">
              <a:ln w="0"/>
              <a:solidFill>
                <a:srgbClr val="AD4F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Содержимое 3" descr="https://avatars.mds.yandex.net/get-pdb/1926958/555b3ebf-0808-4cfc-888c-2d37efe6e426/s1200">
            <a:extLst>
              <a:ext uri="{FF2B5EF4-FFF2-40B4-BE49-F238E27FC236}">
                <a16:creationId xmlns:a16="http://schemas.microsoft.com/office/drawing/2014/main" id="{534CF500-AD77-72BA-38EF-B2FEF67EC9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92138" y="1138238"/>
            <a:ext cx="2990850" cy="2043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http://wozap.ru/uploads/posts/2014-05/14005550154545.jpeg">
            <a:extLst>
              <a:ext uri="{FF2B5EF4-FFF2-40B4-BE49-F238E27FC236}">
                <a16:creationId xmlns:a16="http://schemas.microsoft.com/office/drawing/2014/main" id="{BB5A93DD-8928-FDAB-9B4C-E016F0C45F9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467350" y="1138238"/>
            <a:ext cx="3028950" cy="200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Оружие времен Первой мировой войны (66 фото)">
            <a:extLst>
              <a:ext uri="{FF2B5EF4-FFF2-40B4-BE49-F238E27FC236}">
                <a16:creationId xmlns:a16="http://schemas.microsoft.com/office/drawing/2014/main" id="{5879C5F0-287F-96A5-9B56-3392B9A79BBB}"/>
              </a:ext>
            </a:extLst>
          </p:cNvPr>
          <p:cNvPicPr/>
          <p:nvPr/>
        </p:nvPicPr>
        <p:blipFill>
          <a:blip r:embed="rId4">
            <a:lum bright="10000" contrast="10000"/>
          </a:blip>
          <a:stretch>
            <a:fillRect/>
          </a:stretch>
        </p:blipFill>
        <p:spPr bwMode="auto">
          <a:xfrm>
            <a:off x="579438" y="3573463"/>
            <a:ext cx="2406650" cy="2703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s://cdn.oboi7.com/c8376c0996dd16cc70676ff59b68afce98b58277/pervaya-mirovaya-vojna-monohromnyj-istoricheskij.jpg">
            <a:extLst>
              <a:ext uri="{FF2B5EF4-FFF2-40B4-BE49-F238E27FC236}">
                <a16:creationId xmlns:a16="http://schemas.microsoft.com/office/drawing/2014/main" id="{4FBEC841-196E-F351-4FBA-48F9D9AA5465}"/>
              </a:ext>
            </a:extLst>
          </p:cNvPr>
          <p:cNvPicPr/>
          <p:nvPr/>
        </p:nvPicPr>
        <p:blipFill>
          <a:blip r:embed="rId5">
            <a:lum contrast="10000"/>
          </a:blip>
          <a:stretch>
            <a:fillRect/>
          </a:stretch>
        </p:blipFill>
        <p:spPr bwMode="auto">
          <a:xfrm>
            <a:off x="3151188" y="2895600"/>
            <a:ext cx="2643187" cy="2065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Оружие времен Первой мировой войны (66 фото)">
            <a:extLst>
              <a:ext uri="{FF2B5EF4-FFF2-40B4-BE49-F238E27FC236}">
                <a16:creationId xmlns:a16="http://schemas.microsoft.com/office/drawing/2014/main" id="{7FC05F93-CCF9-FD00-00A2-1E9B65DC7C19}"/>
              </a:ext>
            </a:extLst>
          </p:cNvPr>
          <p:cNvPicPr/>
          <p:nvPr/>
        </p:nvPicPr>
        <p:blipFill>
          <a:blip r:embed="rId6">
            <a:lum contrast="10000"/>
          </a:blip>
          <a:stretch>
            <a:fillRect/>
          </a:stretch>
        </p:blipFill>
        <p:spPr bwMode="auto">
          <a:xfrm>
            <a:off x="5992813" y="3300413"/>
            <a:ext cx="2016125" cy="307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6C3D995-5CA2-D1AF-975C-0595224DAD83}"/>
              </a:ext>
            </a:extLst>
          </p:cNvPr>
          <p:cNvSpPr/>
          <p:nvPr/>
        </p:nvSpPr>
        <p:spPr>
          <a:xfrm>
            <a:off x="250825" y="981075"/>
            <a:ext cx="8424863" cy="41036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i="1">
                <a:solidFill>
                  <a:srgbClr val="C00000"/>
                </a:solidFill>
              </a:rPr>
              <a:t>Какие изменения произошли в Российской империи на рубеже </a:t>
            </a:r>
            <a:r>
              <a:rPr lang="en-US" sz="5400" b="1" i="1">
                <a:solidFill>
                  <a:srgbClr val="C00000"/>
                </a:solidFill>
              </a:rPr>
              <a:t>XIX – XX </a:t>
            </a:r>
            <a:r>
              <a:rPr lang="ru-RU" sz="5400" b="1" i="1">
                <a:solidFill>
                  <a:srgbClr val="C00000"/>
                </a:solidFill>
              </a:rPr>
              <a:t>веков? </a:t>
            </a:r>
          </a:p>
        </p:txBody>
      </p:sp>
    </p:spTree>
  </p:cSld>
  <p:clrMapOvr>
    <a:masterClrMapping/>
  </p:clrMapOvr>
  <p:transition>
    <p:wipe dir="d"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CAAF8ACF-BC38-15FB-7D44-0C990780D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538" y="260350"/>
            <a:ext cx="4032250" cy="566738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/>
          <a:lstStyle/>
          <a:p>
            <a:pPr algn="ctr" fontAlgn="auto">
              <a:spcAft>
                <a:spcPct val="0"/>
              </a:spcAft>
              <a:defRPr/>
            </a:pPr>
            <a:r>
              <a:rPr lang="ru-RU" b="1"/>
              <a:t>Территория:</a:t>
            </a:r>
          </a:p>
        </p:txBody>
      </p:sp>
      <p:sp>
        <p:nvSpPr>
          <p:cNvPr id="11267" name="Содержимое 2">
            <a:extLst>
              <a:ext uri="{FF2B5EF4-FFF2-40B4-BE49-F238E27FC236}">
                <a16:creationId xmlns:a16="http://schemas.microsoft.com/office/drawing/2014/main" id="{CEB4457B-EF9C-4A41-2317-30ECA33F9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830263"/>
            <a:ext cx="8497888" cy="3384550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rtlCol="0">
            <a:normAutofit fontScale="92500" lnSpcReduction="10000"/>
          </a:bodyPr>
          <a:lstStyle/>
          <a:p>
            <a:pPr marL="274320" indent="-274320" algn="just" fontAlgn="auto">
              <a:spcAft>
                <a:spcPct val="0"/>
              </a:spcAft>
              <a:buFont typeface="Wingdings"/>
              <a:buChar char=""/>
              <a:defRPr/>
            </a:pPr>
            <a:r>
              <a:rPr lang="ru-RU" sz="4000">
                <a:latin typeface="Times New Roman" pitchFamily="18" charset="0"/>
                <a:cs typeface="Times New Roman" pitchFamily="18" charset="0"/>
              </a:rPr>
              <a:t>Российская империи - </a:t>
            </a:r>
            <a:r>
              <a:rPr lang="ru-RU" sz="4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одна из крупнейших стран мира.</a:t>
            </a:r>
          </a:p>
          <a:p>
            <a:pPr marL="274320" indent="-274320" algn="just" fontAlgn="auto">
              <a:spcAft>
                <a:spcPct val="0"/>
              </a:spcAft>
              <a:buFont typeface="Wingdings"/>
              <a:buChar char=""/>
              <a:defRPr/>
            </a:pPr>
            <a:r>
              <a:rPr lang="ru-RU" sz="4000">
                <a:latin typeface="Times New Roman" pitchFamily="18" charset="0"/>
                <a:cs typeface="Times New Roman" pitchFamily="18" charset="0"/>
              </a:rPr>
              <a:t>Территория – </a:t>
            </a:r>
            <a:r>
              <a:rPr lang="ru-RU" sz="4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более 22 млн. км²  </a:t>
            </a:r>
            <a:r>
              <a:rPr lang="ru-RU" sz="4000">
                <a:latin typeface="Times New Roman" pitchFamily="18" charset="0"/>
                <a:cs typeface="Times New Roman" pitchFamily="18" charset="0"/>
              </a:rPr>
              <a:t>(почти </a:t>
            </a:r>
            <a:r>
              <a:rPr lang="ru-RU" sz="4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17%</a:t>
            </a:r>
            <a:r>
              <a:rPr lang="ru-RU" sz="4000">
                <a:latin typeface="Times New Roman" pitchFamily="18" charset="0"/>
                <a:cs typeface="Times New Roman" pitchFamily="18" charset="0"/>
              </a:rPr>
              <a:t> обитаемой суши; </a:t>
            </a:r>
            <a:r>
              <a:rPr lang="en-US" sz="4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4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место </a:t>
            </a:r>
            <a:r>
              <a:rPr lang="ru-RU" sz="4000">
                <a:latin typeface="Times New Roman" pitchFamily="18" charset="0"/>
                <a:cs typeface="Times New Roman" pitchFamily="18" charset="0"/>
              </a:rPr>
              <a:t>после Британской империи).</a:t>
            </a:r>
          </a:p>
          <a:p>
            <a:pPr marL="274320" indent="-274320" algn="just" fontAlgn="auto">
              <a:spcAft>
                <a:spcPct val="0"/>
              </a:spcAft>
              <a:buFont typeface="Wingdings"/>
              <a:buChar char=""/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fontAlgn="auto">
              <a:spcAft>
                <a:spcPct val="0"/>
              </a:spcAft>
              <a:buFont typeface="Wingdings"/>
              <a:buChar char=""/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6A2F4C-CEAE-3C40-4957-6683B8E47084}"/>
              </a:ext>
            </a:extLst>
          </p:cNvPr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 l="19953" t="40952" r="47907" b="29696"/>
          <a:stretch>
            <a:fillRect/>
          </a:stretch>
        </p:blipFill>
        <p:spPr bwMode="auto">
          <a:xfrm>
            <a:off x="3441902" y="4194129"/>
            <a:ext cx="5197029" cy="263524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Gallery</Template>
  <Company>Microsoft</Company>
  <PresentationFormat>On-screen Show (4:3)</PresentationFormat>
  <Paragraphs>106</Paragraphs>
  <Slides>23</Slides>
  <Notes>0</Notes>
  <TotalTime>416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24">
      <vt:lpstr>Галерея</vt:lpstr>
      <vt:lpstr>Россия и мир на рубеже XIX-XX вв.:</vt:lpstr>
      <vt:lpstr>Slide 2</vt:lpstr>
      <vt:lpstr>Slide 3</vt:lpstr>
      <vt:lpstr>Slide 4</vt:lpstr>
      <vt:lpstr>Slide 5</vt:lpstr>
      <vt:lpstr>Slide 6</vt:lpstr>
      <vt:lpstr>Slide 7</vt:lpstr>
      <vt:lpstr>Slide 8</vt:lpstr>
      <vt:lpstr>Территория:</vt:lpstr>
      <vt:lpstr>Slide 10</vt:lpstr>
      <vt:lpstr>Население:</vt:lpstr>
      <vt:lpstr>Slide 12</vt:lpstr>
      <vt:lpstr>Slide 13</vt:lpstr>
      <vt:lpstr>Особенности российской модернизации:</vt:lpstr>
      <vt:lpstr>Slide 15</vt:lpstr>
      <vt:lpstr>Николай II (1894-1917)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Государство и российское общество в конце XIX- начале XX века.</dc:title>
  <dc:creator>ШкольныйПК</dc:creator>
  <cp:lastModifiedBy>Лобанев Дмитрий Александрович</cp:lastModifiedBy>
  <cp:revision>46</cp:revision>
  <dcterms:created xsi:type="dcterms:W3CDTF">2009-11-15T06:36:54Z</dcterms:created>
  <dcterms:modified xsi:type="dcterms:W3CDTF">2025-02-18T08:17:37Z</dcterms:modified>
</cp:coreProperties>
</file>